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25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72" r:id="rId14"/>
    <p:sldId id="267" r:id="rId15"/>
    <p:sldId id="268" r:id="rId16"/>
    <p:sldId id="273" r:id="rId17"/>
    <p:sldId id="269" r:id="rId18"/>
    <p:sldId id="270" r:id="rId19"/>
    <p:sldId id="271" r:id="rId20"/>
    <p:sldId id="274" r:id="rId21"/>
    <p:sldId id="275" r:id="rId22"/>
    <p:sldId id="276" r:id="rId23"/>
    <p:sldId id="277" r:id="rId24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204" autoAdjust="0"/>
    <p:restoredTop sz="94660"/>
  </p:normalViewPr>
  <p:slideViewPr>
    <p:cSldViewPr snapToGrid="0">
      <p:cViewPr>
        <p:scale>
          <a:sx n="75" d="100"/>
          <a:sy n="75" d="100"/>
        </p:scale>
        <p:origin x="965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F6C748-A84E-489A-A62C-84C1207057F9}" type="datetimeFigureOut">
              <a:rPr lang="ru-RU" smtClean="0"/>
              <a:t>25.10.2025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6FF464-E2B7-49C8-85B1-3AA7B8B4235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015863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3FC5C1-C2F3-2E1E-6008-0BD1302A37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8A450B0-6AE4-C4DC-4B94-9ED679EC77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06ACCAF-DE5E-3260-BD13-5807BB908B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B0C75-5C85-48B2-9C5F-9E765DA8E32A}" type="datetime1">
              <a:rPr lang="ru-RU" smtClean="0"/>
              <a:t>25.10.2025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5E64DF9-BCD0-FDF9-2C6B-7E67008014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EAD5B76-5B20-4C60-A7D5-687BB303B6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34C6F-A464-4B1A-B6BE-98ECF327620C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31638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A1C3DD9-1B85-A07A-AD38-61C53FEA2C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CC51CB67-3392-9AEF-799C-4C22C88E36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4071685-4A35-B8A5-ADC1-9BE65E082C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4E09B-9F02-4767-9E6F-E687EC65F941}" type="datetime1">
              <a:rPr lang="ru-RU" smtClean="0"/>
              <a:t>25.10.2025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8C3053B-927D-0C25-2FE2-7B179012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623D319-3B14-749F-7332-3F85CD7E15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34C6F-A464-4B1A-B6BE-98ECF327620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193732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F165117A-424F-FB8C-DBD2-DB0C7692668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C5AD3334-CA77-AD30-EDA8-264185B8AA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384808C-C4EF-D583-1464-7A30B1B02F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FF072-A565-4AE0-B471-76FB12EEDDC8}" type="datetime1">
              <a:rPr lang="ru-RU" smtClean="0"/>
              <a:t>25.10.2025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D43CAC0-9891-0F70-986A-9848E30F29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AEA2E4F-01FE-4760-F969-975B08628C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34C6F-A464-4B1A-B6BE-98ECF327620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790545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D58F1FA-5F71-C7E4-D2C5-E468284312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DFCE20B3-B8CA-CC62-A7D8-E8BF394A36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A7770A9-B756-4C1D-D561-182C8EA4A7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AF1FF9-D86E-455E-BAD2-DD824E525448}" type="datetime1">
              <a:rPr lang="ru-RU" smtClean="0"/>
              <a:t>25.10.2025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51084FC-BF54-2E0D-9A48-1C7B9A65AB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91A0F56-962D-3999-6067-33E60E102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4B93A-14A5-4901-95B5-09F6ECF7E54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146010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D0F32BA-636D-23C2-18CF-C280928E23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30833DE-EEFA-A629-2397-87B709BEAE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4426D78-C6C9-8F34-063A-D224131F91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9F54A-2D85-40CD-A328-0C0939F75339}" type="datetime1">
              <a:rPr lang="ru-RU" smtClean="0"/>
              <a:t>25.10.2025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B2235FA-AA40-5ECB-8AF9-8BD2B2A10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47CB764-BA7A-176F-3001-742E1B69A0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4B93A-14A5-4901-95B5-09F6ECF7E54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88017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4788E24-0647-C667-9D23-664068D038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72FB787-3B18-E4E6-7385-3064D26363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A48C2BF-508E-D159-EF39-CDBAFBE8CA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8D7F1-771A-4A11-B9B4-FFA835DE5D89}" type="datetime1">
              <a:rPr lang="ru-RU" smtClean="0"/>
              <a:t>25.10.2025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0CB9DD3-0B85-8D89-344D-78EBE3D5A5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FA18029-BA01-62F1-3813-CBE031E01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4B93A-14A5-4901-95B5-09F6ECF7E54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77742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5C2C524-40E9-C82D-D879-718FAC666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A1DFF97-8A9F-576F-C038-1105649170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2181F794-2E57-1552-132D-123EC9027B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5D16760-D51F-8584-7699-ECA73A49EE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C4915B-4F6E-4E44-A454-E01932D34C73}" type="datetime1">
              <a:rPr lang="ru-RU" smtClean="0"/>
              <a:t>25.10.2025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50FE65C-1A34-717A-D5EC-CAED99F0AC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668721B-143D-DEF3-BF66-0F0B839ED3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4B93A-14A5-4901-95B5-09F6ECF7E54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5302737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01C6E85-BB65-C0D5-BF8C-8B7D7A7D21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F00291E-98C1-0840-1EFB-11917FB473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CB4DBD3-617A-483D-62E4-1B928845C3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E826812B-D651-9E85-010D-6FC156A5D75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68F0C872-0FBF-1BDD-C86B-6A837B8A3B9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C230C0D8-C3A7-D263-F325-B8471444F4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E1E277-B91F-4C64-A18F-AD7F8DA6CBCC}" type="datetime1">
              <a:rPr lang="ru-RU" smtClean="0"/>
              <a:t>25.10.2025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530B721D-C275-DA8B-72DC-6160F307EF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61E278F9-FE06-51EE-DDC1-1B19D6E3E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4B93A-14A5-4901-95B5-09F6ECF7E54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6251109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923FE66-2EFA-031C-B9E7-C71AB56CB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EA76151C-A155-52D0-23A8-CD518A6D74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D05AA-F1EC-49BD-A4DC-C073FEEEF978}" type="datetime1">
              <a:rPr lang="ru-RU" smtClean="0"/>
              <a:t>25.10.2025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509907AD-ACC2-F2C1-DF4B-1EBA05184A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1E1FC23-E95D-67A5-0E24-A18F1916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4B93A-14A5-4901-95B5-09F6ECF7E54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7626343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26793F9D-5308-E12A-1343-E8C9E58DE8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DD501-E9BA-4D1D-9CB4-AE3AC4E4BA0C}" type="datetime1">
              <a:rPr lang="ru-RU" smtClean="0"/>
              <a:t>25.10.2025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66364EB7-F980-143A-93A8-47ADF6F721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B1CFB16-0851-78BF-8892-C401FAEDB1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4B93A-14A5-4901-95B5-09F6ECF7E54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483451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9EB21F2-0A20-E889-AC4B-EB6A02790A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B8E33EE-0EDB-7F3C-3870-2B97C1A20E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E6F0047-6CD7-926C-EE37-1FEA1BACD9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95C20F7-68FB-FE6E-AE1F-F03E184782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D1A34-198D-4FB1-85C4-C5475F9C19E7}" type="datetime1">
              <a:rPr lang="ru-RU" smtClean="0"/>
              <a:t>25.10.2025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60541DE-A225-01F7-4671-88CFFD2E54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D61D251-2627-650C-7A40-736BC02671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4B93A-14A5-4901-95B5-09F6ECF7E54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415767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6887C95-9C5F-DCB8-D7E7-A770D5A48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B51CA6A-FF11-3848-C77E-E3FF7423A5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7A632D6-ABF7-A5B8-2BA8-9AB51F55EB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8ED01-8C37-453F-9BF9-72385FDE2B82}" type="datetime1">
              <a:rPr lang="ru-RU" smtClean="0"/>
              <a:t>25.10.2025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E376119-7A66-CA12-74D7-4790998CA4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A5D4D89-44CC-181D-791A-CB33A9F95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34C6F-A464-4B1A-B6BE-98ECF327620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655597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00F6F9D-AF4E-28D4-3609-D390EED18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DC374FD1-7DD5-A4BF-AAF0-59DF64DD672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B383CF3B-AAEB-D3B0-A8F3-7CE326583E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14B77B2-80BC-65D5-4F64-2D89C87F5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B2C59-5075-4F1B-B005-93D832210A63}" type="datetime1">
              <a:rPr lang="ru-RU" smtClean="0"/>
              <a:t>25.10.2025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0C0F3CE-6BF5-4DEB-4467-5E66FB9469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BAAC570-2814-3EC1-7E34-81AB64AAE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4B93A-14A5-4901-95B5-09F6ECF7E54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2926460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5804FBD-E427-8211-2AD3-E52E1E6FFC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8C7AEA81-C33E-BCAF-5471-97D0645AF1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0230C69-E5E8-AFFC-1295-2F86CEF391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B726BE-4D93-4526-BE27-1EA2CB4A6217}" type="datetime1">
              <a:rPr lang="ru-RU" smtClean="0"/>
              <a:t>25.10.2025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5C7EB66-0C74-EF20-F661-E1189AD96A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53AA986-9FDD-1DA8-35C7-24B598F8B8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4B93A-14A5-4901-95B5-09F6ECF7E54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0754627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745321FC-058E-5330-E908-7499D62894A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33814DDA-26F5-0598-8E12-6822E4C8F6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B84EBED-6910-9014-C111-BA9BC2BA8F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5BC69-0DAD-4E9D-BD96-47F8C772037A}" type="datetime1">
              <a:rPr lang="ru-RU" smtClean="0"/>
              <a:t>25.10.2025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B87C751-62DB-0312-4608-31897D6A64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AC81AA8-1976-1702-F3F4-8A15BFC61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4B93A-14A5-4901-95B5-09F6ECF7E54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085026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A742A11-95FB-FFBF-050C-9C75F75F5A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9C8A5A9-78CD-EA11-14B6-3B651B5D1E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AC87803-83F3-E341-FB23-DFC5DCB1C2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74016-F2D2-4AD0-87E7-43168F74A3BC}" type="datetime1">
              <a:rPr lang="ru-RU" smtClean="0"/>
              <a:t>25.10.2025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4C16B3C-CE22-E512-C0E5-F2CA0269B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6B47DBE-D701-69F4-8057-E4DBDE282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34C6F-A464-4B1A-B6BE-98ECF327620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843721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D6A17D3-E58B-9768-526D-B87BFFA87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76AD919-FEFB-D93D-1F53-64269E2808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F98A95E3-9446-FB40-38C1-E86E0A389C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F99BFDF-B91D-9B6D-7E6B-62BE67AD52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849DE-8DB2-40E1-86AD-38CA0C22F08F}" type="datetime1">
              <a:rPr lang="ru-RU" smtClean="0"/>
              <a:t>25.10.2025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C6D39BC-7DC1-8CB8-E696-F9FD5CBB1D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B762FB2-C954-1123-EE00-765B997035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34C6F-A464-4B1A-B6BE-98ECF327620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004208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DE1706E-63A3-4F83-3623-3877B6324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EA49195-E379-73BD-621B-0886325469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C1A320B-EF1E-F1E1-3C2A-385AA501A0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9DD45B08-B1E1-D098-7B51-0415CFAF996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B3AA6D63-D7F9-87F3-7556-6C33F785C5D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C1019B7F-20E8-452E-FBA5-2074C6F27C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99CD5-3791-442E-8DBB-6494B5BA1F0F}" type="datetime1">
              <a:rPr lang="ru-RU" smtClean="0"/>
              <a:t>25.10.2025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81A7CB13-D692-C6F5-5533-B4D07A9C26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99DAA57D-836E-9F69-7822-087448D1D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34C6F-A464-4B1A-B6BE-98ECF327620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835413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04E836F-2F91-A3BF-49D8-D0FB96037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028AD97E-4494-F07C-4B3C-B26BB98D11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7B92EC-48ED-4444-8796-A4F7D0BD3014}" type="datetime1">
              <a:rPr lang="ru-RU" smtClean="0"/>
              <a:t>25.10.2025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A2D4AFE3-83DE-F536-38EE-C5D6723DD3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BE722C9-0D71-1C1C-4E45-2B8B2808B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34C6F-A464-4B1A-B6BE-98ECF327620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257176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55D881AF-5A44-A17D-F739-7F9E2426F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58C09-64A3-4C9A-B355-8EB4A767B163}" type="datetime1">
              <a:rPr lang="ru-RU" smtClean="0"/>
              <a:t>25.10.2025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6EA9C63F-6B04-AE67-B35F-9C1006063A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8A8EFF9-4D3D-1F07-3159-B7134CA083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34C6F-A464-4B1A-B6BE-98ECF327620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90913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9AF6D0F-F08C-3776-74FD-0D0B89C0F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5E48A8E-4069-A628-7CAC-0DD3DA46E2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153B199-AEA2-154E-4AE9-1706271346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047DE64-2B35-3036-308E-4F47B6537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53CB6-4531-457E-AB54-6542AD2A9F4C}" type="datetime1">
              <a:rPr lang="ru-RU" smtClean="0"/>
              <a:t>25.10.2025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F3E059E-A084-B00C-B2FE-9CAE08703D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B3FE2F9-7E4F-08A8-8EC3-B8DA6991D4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34C6F-A464-4B1A-B6BE-98ECF327620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529163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E8EB764-5D7B-9BD1-EE48-6C997F3508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1D54E49F-94DC-4D7A-6B42-6CB3D66884B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B16BDBD-8AB0-48B7-F6B2-C640C1C563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0962771-4D9D-A7E3-3BE3-6A41A05B3C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5E8BF-5737-412E-99A9-CECAA6DB5EFF}" type="datetime1">
              <a:rPr lang="ru-RU" smtClean="0"/>
              <a:t>25.10.2025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434D876-9675-E726-25C5-FAD76F47C1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6433D70-A896-DCA2-259B-F5857DBCC7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34C6F-A464-4B1A-B6BE-98ECF327620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907588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3913027-87A2-674B-DF64-0DEA1C0F1D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0CEE97A-13DE-5348-88D0-93CD779E81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227B57F-2B6D-7D06-4E9F-ED04A39708B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2570BB9-4C47-4DF0-8990-A3EBACCB278C}" type="datetime1">
              <a:rPr lang="ru-RU" smtClean="0"/>
              <a:t>25.10.2025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79360D6-DC2A-1139-B391-AC3D8CBDB8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07D5E85-D21E-6E69-6891-2204ECDDD2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1A34C6F-A464-4B1A-B6BE-98ECF327620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422394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A20EF94-4069-F589-C61F-649168743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F7D4C82-8752-B185-6BEE-1C3573AED7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261B311-FA68-8FDB-CBAC-508E3A4BAB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AA285A6-062D-4BE9-ACE1-0DCAFD12EAF9}" type="datetime1">
              <a:rPr lang="ru-RU" smtClean="0"/>
              <a:t>25.10.2025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B7C1DEB-2345-1FD7-1CE7-37F0BB918F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F4CBF84-0A21-9ACE-9C6F-D5F670F03B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E34B93A-14A5-4901-95B5-09F6ECF7E54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127176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ewDawnPRG/1580_10_CSharp_BASE_OOP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CE1EDE8-F1A0-95AF-8036-85F76AEBF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34C6F-A464-4B1A-B6BE-98ECF327620C}" type="slidenum">
              <a:rPr lang="ru-RU" sz="2000" smtClean="0">
                <a:solidFill>
                  <a:schemeClr val="accent1">
                    <a:lumMod val="75000"/>
                  </a:schemeClr>
                </a:solidFill>
                <a:latin typeface="Sitka Subheading Semibold" pitchFamily="2" charset="0"/>
              </a:rPr>
              <a:t>1</a:t>
            </a:fld>
            <a:endParaRPr lang="ru-RU" sz="2000" dirty="0">
              <a:solidFill>
                <a:schemeClr val="accent1">
                  <a:lumMod val="75000"/>
                </a:schemeClr>
              </a:solidFill>
              <a:latin typeface="Sitka Subheading Semibold" pitchFamily="2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162391C-8AA6-D199-5718-301F682B6A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7396" y="1717565"/>
            <a:ext cx="3035420" cy="3422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35EE51F-EE1C-F112-902B-90EA3F6A9C26}"/>
              </a:ext>
            </a:extLst>
          </p:cNvPr>
          <p:cNvSpPr txBox="1"/>
          <p:nvPr/>
        </p:nvSpPr>
        <p:spPr>
          <a:xfrm>
            <a:off x="5257800" y="1317675"/>
            <a:ext cx="60960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3200" dirty="0">
                <a:solidFill>
                  <a:schemeClr val="accent1">
                    <a:lumMod val="75000"/>
                  </a:schemeClr>
                </a:solidFill>
                <a:latin typeface="Sitka Subheading Semibold" pitchFamily="2" charset="0"/>
                <a:ea typeface="Noto Serif JP Light" panose="02020200000000000000" pitchFamily="18" charset="-128"/>
              </a:rPr>
              <a:t>Ваша первая программа. Знакомство с C# и .NET.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459876-D20D-9163-62F5-DEF2838E4829}"/>
              </a:ext>
            </a:extLst>
          </p:cNvPr>
          <p:cNvSpPr txBox="1"/>
          <p:nvPr/>
        </p:nvSpPr>
        <p:spPr>
          <a:xfrm>
            <a:off x="5257800" y="3642360"/>
            <a:ext cx="609600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400" dirty="0">
                <a:solidFill>
                  <a:schemeClr val="accent1">
                    <a:lumMod val="75000"/>
                  </a:schemeClr>
                </a:solidFill>
                <a:latin typeface="Sitka Subheading Semibold" pitchFamily="2" charset="0"/>
                <a:ea typeface="Noto Serif JP Light" panose="02020200000000000000" pitchFamily="18" charset="-128"/>
              </a:rPr>
              <a:t>Основы Программирования на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Sitka Subheading Semibold" pitchFamily="2" charset="0"/>
                <a:ea typeface="Noto Serif JP Light" panose="02020200000000000000" pitchFamily="18" charset="-128"/>
              </a:rPr>
              <a:t>C#</a:t>
            </a:r>
            <a:endParaRPr lang="ru-RU" sz="2400" dirty="0">
              <a:solidFill>
                <a:schemeClr val="accent1">
                  <a:lumMod val="75000"/>
                </a:schemeClr>
              </a:solidFill>
              <a:latin typeface="Sitka Subheading Semibold" pitchFamily="2" charset="0"/>
              <a:ea typeface="Noto Serif JP Light" panose="02020200000000000000" pitchFamily="18" charset="-128"/>
            </a:endParaRPr>
          </a:p>
          <a:p>
            <a:pPr algn="ctr"/>
            <a:endParaRPr lang="en-US" sz="2400" dirty="0">
              <a:solidFill>
                <a:schemeClr val="accent1">
                  <a:lumMod val="75000"/>
                </a:schemeClr>
              </a:solidFill>
              <a:latin typeface="Sitka Subheading Semibold" pitchFamily="2" charset="0"/>
              <a:ea typeface="Noto Serif JP Light" panose="02020200000000000000" pitchFamily="18" charset="-128"/>
            </a:endParaRPr>
          </a:p>
          <a:p>
            <a:pPr algn="ctr"/>
            <a:r>
              <a:rPr lang="ru-RU" sz="2400" dirty="0">
                <a:solidFill>
                  <a:schemeClr val="accent1">
                    <a:lumMod val="75000"/>
                  </a:schemeClr>
                </a:solidFill>
                <a:latin typeface="Sitka Subheading Semibold" pitchFamily="2" charset="0"/>
                <a:ea typeface="Noto Serif JP Light" panose="02020200000000000000" pitchFamily="18" charset="-128"/>
              </a:rPr>
              <a:t>Калмыков Александр Юрьевич</a:t>
            </a:r>
            <a:endParaRPr lang="en-US" sz="2400" dirty="0">
              <a:solidFill>
                <a:schemeClr val="accent1">
                  <a:lumMod val="75000"/>
                </a:schemeClr>
              </a:solidFill>
              <a:latin typeface="Sitka Subheading Semibold" pitchFamily="2" charset="0"/>
              <a:ea typeface="Noto Serif JP Light" panose="02020200000000000000" pitchFamily="18" charset="-128"/>
            </a:endParaRPr>
          </a:p>
          <a:p>
            <a:pPr algn="ctr"/>
            <a:endParaRPr lang="en-US" sz="2400" dirty="0">
              <a:solidFill>
                <a:schemeClr val="accent1">
                  <a:lumMod val="75000"/>
                </a:schemeClr>
              </a:solidFill>
              <a:latin typeface="Sitka Subheading Semibold" pitchFamily="2" charset="0"/>
              <a:ea typeface="Noto Serif JP Light" panose="02020200000000000000" pitchFamily="18" charset="-128"/>
            </a:endParaRPr>
          </a:p>
          <a:p>
            <a:pPr algn="ctr"/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Sitka Subheading Semibold" pitchFamily="2" charset="0"/>
                <a:ea typeface="Noto Serif JP Light" panose="02020200000000000000" pitchFamily="18" charset="-128"/>
                <a:hlinkClick r:id="rId3"/>
              </a:rPr>
              <a:t>GitHub</a:t>
            </a:r>
            <a:endParaRPr lang="ru-RU" sz="2400" dirty="0">
              <a:solidFill>
                <a:schemeClr val="accent1">
                  <a:lumMod val="75000"/>
                </a:schemeClr>
              </a:solidFill>
              <a:latin typeface="Sitka Subheading Semibold" pitchFamily="2" charset="0"/>
              <a:ea typeface="Noto Serif JP Light" panose="020202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512537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B11D815-4925-6E2C-B55F-4629DD538B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34C6F-A464-4B1A-B6BE-98ECF327620C}" type="slidenum">
              <a:rPr lang="ru-RU" sz="2000" smtClean="0">
                <a:solidFill>
                  <a:schemeClr val="accent1">
                    <a:lumMod val="75000"/>
                  </a:schemeClr>
                </a:solidFill>
                <a:latin typeface="Sitka Subheading Semibold" pitchFamily="2" charset="0"/>
              </a:rPr>
              <a:t>10</a:t>
            </a:fld>
            <a:endParaRPr lang="ru-RU" sz="2000" dirty="0">
              <a:solidFill>
                <a:schemeClr val="accent1">
                  <a:lumMod val="75000"/>
                </a:schemeClr>
              </a:solidFill>
              <a:latin typeface="Sitka Subheading Semibold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9BFFE0-B12E-ADC9-A92E-6C82C0781BD2}"/>
              </a:ext>
            </a:extLst>
          </p:cNvPr>
          <p:cNvSpPr txBox="1"/>
          <p:nvPr/>
        </p:nvSpPr>
        <p:spPr>
          <a:xfrm>
            <a:off x="2128520" y="474395"/>
            <a:ext cx="793496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3200" dirty="0">
                <a:solidFill>
                  <a:schemeClr val="accent1">
                    <a:lumMod val="75000"/>
                  </a:schemeClr>
                </a:solidFill>
                <a:latin typeface="Sitka Subheading Semibold" pitchFamily="2" charset="0"/>
                <a:ea typeface="Noto Serif JP Light" panose="02020200000000000000" pitchFamily="18" charset="-128"/>
              </a:rPr>
              <a:t>Установка и настройка: Visual Studio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72B717-0088-E1E5-C7B8-DA001E15CE9B}"/>
              </a:ext>
            </a:extLst>
          </p:cNvPr>
          <p:cNvSpPr txBox="1"/>
          <p:nvPr/>
        </p:nvSpPr>
        <p:spPr>
          <a:xfrm>
            <a:off x="747113" y="1663245"/>
            <a:ext cx="5602711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accent1">
                    <a:lumMod val="75000"/>
                  </a:schemeClr>
                </a:solidFill>
                <a:latin typeface="Sitka Subheading Semibold" pitchFamily="2" charset="0"/>
                <a:ea typeface="Noto Serif JP Light" panose="02020200000000000000" pitchFamily="18" charset="-128"/>
              </a:rPr>
              <a:t>Visual Studio — «всё в одном» для C#</a:t>
            </a:r>
          </a:p>
          <a:p>
            <a:endParaRPr lang="ru-RU" sz="2000" dirty="0">
              <a:solidFill>
                <a:schemeClr val="accent1">
                  <a:lumMod val="75000"/>
                </a:schemeClr>
              </a:solidFill>
              <a:latin typeface="Sitka Subheading Semibold" pitchFamily="2" charset="0"/>
              <a:ea typeface="Noto Serif JP Light" panose="02020200000000000000" pitchFamily="18" charset="-128"/>
            </a:endParaRPr>
          </a:p>
          <a:p>
            <a:r>
              <a:rPr lang="ru-RU" sz="2000" dirty="0">
                <a:solidFill>
                  <a:schemeClr val="accent1">
                    <a:lumMod val="75000"/>
                  </a:schemeClr>
                </a:solidFill>
                <a:latin typeface="Sitka Subheading Semibold" pitchFamily="2" charset="0"/>
                <a:ea typeface="Noto Serif JP Light" panose="02020200000000000000" pitchFamily="18" charset="-128"/>
              </a:rPr>
              <a:t>Visual Studio (VS) — это как «умный конструктор» для программистов:</a:t>
            </a:r>
          </a:p>
          <a:p>
            <a:r>
              <a:rPr lang="ru-RU" sz="2000" dirty="0">
                <a:solidFill>
                  <a:schemeClr val="accent1">
                    <a:lumMod val="75000"/>
                  </a:schemeClr>
                </a:solidFill>
                <a:latin typeface="Sitka Subheading Semibold" pitchFamily="2" charset="0"/>
                <a:ea typeface="Noto Serif JP Light" panose="02020200000000000000" pitchFamily="18" charset="-128"/>
              </a:rPr>
              <a:t>пишешь код, запускаешь, ищешь ошибки — всё в одном окне!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accent1">
                    <a:lumMod val="75000"/>
                  </a:schemeClr>
                </a:solidFill>
                <a:latin typeface="Sitka Subheading Semibold" pitchFamily="2" charset="0"/>
                <a:ea typeface="Noto Serif JP Light" panose="02020200000000000000" pitchFamily="18" charset="-128"/>
              </a:rPr>
              <a:t>Встроенный отладчик, профилировщик и дизайнер форм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accent1">
                    <a:lumMod val="75000"/>
                  </a:schemeClr>
                </a:solidFill>
                <a:latin typeface="Sitka Subheading Semibold" pitchFamily="2" charset="0"/>
                <a:ea typeface="Noto Serif JP Light" panose="02020200000000000000" pitchFamily="18" charset="-128"/>
              </a:rPr>
              <a:t>Умное </a:t>
            </a:r>
            <a:r>
              <a:rPr lang="ru-RU" sz="2000" dirty="0" err="1">
                <a:solidFill>
                  <a:schemeClr val="accent1">
                    <a:lumMod val="75000"/>
                  </a:schemeClr>
                </a:solidFill>
                <a:latin typeface="Sitka Subheading Semibold" pitchFamily="2" charset="0"/>
                <a:ea typeface="Noto Serif JP Light" panose="02020200000000000000" pitchFamily="18" charset="-128"/>
              </a:rPr>
              <a:t>автодополнение</a:t>
            </a:r>
            <a:r>
              <a:rPr lang="ru-RU" sz="2000" dirty="0">
                <a:solidFill>
                  <a:schemeClr val="accent1">
                    <a:lumMod val="75000"/>
                  </a:schemeClr>
                </a:solidFill>
                <a:latin typeface="Sitka Subheading Semibold" pitchFamily="2" charset="0"/>
                <a:ea typeface="Noto Serif JP Light" panose="02020200000000000000" pitchFamily="18" charset="-128"/>
              </a:rPr>
              <a:t> (</a:t>
            </a:r>
            <a:r>
              <a:rPr lang="ru-RU" sz="2000" dirty="0" err="1">
                <a:solidFill>
                  <a:schemeClr val="accent1">
                    <a:lumMod val="75000"/>
                  </a:schemeClr>
                </a:solidFill>
                <a:latin typeface="Sitka Subheading Semibold" pitchFamily="2" charset="0"/>
                <a:ea typeface="Noto Serif JP Light" panose="02020200000000000000" pitchFamily="18" charset="-128"/>
              </a:rPr>
              <a:t>IntelliSense</a:t>
            </a:r>
            <a:r>
              <a:rPr lang="ru-RU" sz="2000" dirty="0">
                <a:solidFill>
                  <a:schemeClr val="accent1">
                    <a:lumMod val="75000"/>
                  </a:schemeClr>
                </a:solidFill>
                <a:latin typeface="Sitka Subheading Semibold" pitchFamily="2" charset="0"/>
                <a:ea typeface="Noto Serif JP Light" panose="02020200000000000000" pitchFamily="18" charset="-128"/>
              </a:rPr>
              <a:t>) и рефакторинг «из коробки»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accent1">
                    <a:lumMod val="75000"/>
                  </a:schemeClr>
                </a:solidFill>
                <a:latin typeface="Sitka Subheading Semibold" pitchFamily="2" charset="0"/>
                <a:ea typeface="Noto Serif JP Light" panose="02020200000000000000" pitchFamily="18" charset="-128"/>
              </a:rPr>
              <a:t>Прямая интеграция с .NET SDK, </a:t>
            </a:r>
            <a:r>
              <a:rPr lang="ru-RU" sz="2000" dirty="0" err="1">
                <a:solidFill>
                  <a:schemeClr val="accent1">
                    <a:lumMod val="75000"/>
                  </a:schemeClr>
                </a:solidFill>
                <a:latin typeface="Sitka Subheading Semibold" pitchFamily="2" charset="0"/>
                <a:ea typeface="Noto Serif JP Light" panose="02020200000000000000" pitchFamily="18" charset="-128"/>
              </a:rPr>
              <a:t>NuGet</a:t>
            </a:r>
            <a:r>
              <a:rPr lang="ru-RU" sz="2000" dirty="0">
                <a:solidFill>
                  <a:schemeClr val="accent1">
                    <a:lumMod val="75000"/>
                  </a:schemeClr>
                </a:solidFill>
                <a:latin typeface="Sitka Subheading Semibold" pitchFamily="2" charset="0"/>
                <a:ea typeface="Noto Serif JP Light" panose="02020200000000000000" pitchFamily="18" charset="-128"/>
              </a:rPr>
              <a:t>, Azure и тестовыми фреймворками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accent1">
                    <a:lumMod val="75000"/>
                  </a:schemeClr>
                </a:solidFill>
                <a:latin typeface="Sitka Subheading Semibold" pitchFamily="2" charset="0"/>
                <a:ea typeface="Noto Serif JP Light" panose="02020200000000000000" pitchFamily="18" charset="-128"/>
              </a:rPr>
              <a:t>Поддержка сложных проектов: WPF, ASP.NET, мобильных и игровых приложений</a:t>
            </a:r>
          </a:p>
        </p:txBody>
      </p:sp>
      <p:pic>
        <p:nvPicPr>
          <p:cNvPr id="6" name="Рисунок 5" descr="Изображение выглядит как зарисовка, текст, рисунок, графическая вставка">
            <a:extLst>
              <a:ext uri="{FF2B5EF4-FFF2-40B4-BE49-F238E27FC236}">
                <a16:creationId xmlns:a16="http://schemas.microsoft.com/office/drawing/2014/main" id="{8478E06E-4199-69B3-3394-CAFFF30322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9824" y="1895590"/>
            <a:ext cx="5327955" cy="3785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9223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B11D815-4925-6E2C-B55F-4629DD538B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34C6F-A464-4B1A-B6BE-98ECF327620C}" type="slidenum">
              <a:rPr lang="ru-RU" sz="2000" smtClean="0">
                <a:solidFill>
                  <a:schemeClr val="accent1">
                    <a:lumMod val="75000"/>
                  </a:schemeClr>
                </a:solidFill>
                <a:latin typeface="Sitka Subheading Semibold" pitchFamily="2" charset="0"/>
              </a:rPr>
              <a:t>11</a:t>
            </a:fld>
            <a:endParaRPr lang="ru-RU" sz="2000" dirty="0">
              <a:solidFill>
                <a:schemeClr val="accent1">
                  <a:lumMod val="75000"/>
                </a:schemeClr>
              </a:solidFill>
              <a:latin typeface="Sitka Subheading Semibold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9BFFE0-B12E-ADC9-A92E-6C82C0781BD2}"/>
              </a:ext>
            </a:extLst>
          </p:cNvPr>
          <p:cNvSpPr txBox="1"/>
          <p:nvPr/>
        </p:nvSpPr>
        <p:spPr>
          <a:xfrm>
            <a:off x="2128520" y="474395"/>
            <a:ext cx="793496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3200" dirty="0">
                <a:solidFill>
                  <a:schemeClr val="accent1">
                    <a:lumMod val="75000"/>
                  </a:schemeClr>
                </a:solidFill>
                <a:latin typeface="Sitka Subheading Semibold" pitchFamily="2" charset="0"/>
                <a:ea typeface="Noto Serif JP Light" panose="02020200000000000000" pitchFamily="18" charset="-128"/>
              </a:rPr>
              <a:t>Установка 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Sitka Subheading Semibold" pitchFamily="2" charset="0"/>
                <a:ea typeface="Noto Serif JP Light" panose="02020200000000000000" pitchFamily="18" charset="-128"/>
              </a:rPr>
              <a:t>VS Code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Sitka Subheading Semibold" pitchFamily="2" charset="0"/>
              <a:ea typeface="Noto Serif JP Light" panose="02020200000000000000" pitchFamily="18" charset="-128"/>
            </a:endParaRPr>
          </a:p>
        </p:txBody>
      </p:sp>
      <p:pic>
        <p:nvPicPr>
          <p:cNvPr id="6" name="Рисунок 5" descr="Изображение выглядит как текст, снимок экрана, программное обеспечение, Мультимедийное программное обеспечение">
            <a:extLst>
              <a:ext uri="{FF2B5EF4-FFF2-40B4-BE49-F238E27FC236}">
                <a16:creationId xmlns:a16="http://schemas.microsoft.com/office/drawing/2014/main" id="{6198798F-FF2B-F511-499A-734B0BFF86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6200" y="1263639"/>
            <a:ext cx="9499600" cy="5024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5532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B11D815-4925-6E2C-B55F-4629DD538B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34C6F-A464-4B1A-B6BE-98ECF327620C}" type="slidenum">
              <a:rPr lang="ru-RU" sz="2000" smtClean="0">
                <a:solidFill>
                  <a:schemeClr val="accent1">
                    <a:lumMod val="75000"/>
                  </a:schemeClr>
                </a:solidFill>
                <a:latin typeface="Sitka Subheading Semibold" pitchFamily="2" charset="0"/>
              </a:rPr>
              <a:t>12</a:t>
            </a:fld>
            <a:endParaRPr lang="ru-RU" sz="2000" dirty="0">
              <a:solidFill>
                <a:schemeClr val="accent1">
                  <a:lumMod val="75000"/>
                </a:schemeClr>
              </a:solidFill>
              <a:latin typeface="Sitka Subheading Semibold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9BFFE0-B12E-ADC9-A92E-6C82C0781BD2}"/>
              </a:ext>
            </a:extLst>
          </p:cNvPr>
          <p:cNvSpPr txBox="1"/>
          <p:nvPr/>
        </p:nvSpPr>
        <p:spPr>
          <a:xfrm>
            <a:off x="2128520" y="474395"/>
            <a:ext cx="793496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3200" dirty="0">
                <a:solidFill>
                  <a:schemeClr val="accent1">
                    <a:lumMod val="75000"/>
                  </a:schemeClr>
                </a:solidFill>
                <a:latin typeface="Sitka Subheading Semibold" pitchFamily="2" charset="0"/>
                <a:ea typeface="Noto Serif JP Light" panose="02020200000000000000" pitchFamily="18" charset="-128"/>
              </a:rPr>
              <a:t>Установка 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Sitka Subheading Semibold" pitchFamily="2" charset="0"/>
                <a:ea typeface="Noto Serif JP Light" panose="02020200000000000000" pitchFamily="18" charset="-128"/>
              </a:rPr>
              <a:t>VS Code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Sitka Subheading Semibold" pitchFamily="2" charset="0"/>
              <a:ea typeface="Noto Serif JP Light" panose="02020200000000000000" pitchFamily="18" charset="-128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4FD31079-D0A8-86BF-E90C-E5950AE5431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00" y="1186892"/>
            <a:ext cx="10186064" cy="504173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366732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B11D815-4925-6E2C-B55F-4629DD538B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34C6F-A464-4B1A-B6BE-98ECF327620C}" type="slidenum">
              <a:rPr lang="ru-RU" sz="2000" smtClean="0">
                <a:solidFill>
                  <a:schemeClr val="accent1">
                    <a:lumMod val="75000"/>
                  </a:schemeClr>
                </a:solidFill>
                <a:latin typeface="Sitka Subheading Semibold" pitchFamily="2" charset="0"/>
              </a:rPr>
              <a:t>13</a:t>
            </a:fld>
            <a:endParaRPr lang="ru-RU" sz="2000" dirty="0">
              <a:solidFill>
                <a:schemeClr val="accent1">
                  <a:lumMod val="75000"/>
                </a:schemeClr>
              </a:solidFill>
              <a:latin typeface="Sitka Subheading Semibold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9BFFE0-B12E-ADC9-A92E-6C82C0781BD2}"/>
              </a:ext>
            </a:extLst>
          </p:cNvPr>
          <p:cNvSpPr txBox="1"/>
          <p:nvPr/>
        </p:nvSpPr>
        <p:spPr>
          <a:xfrm>
            <a:off x="568960" y="474395"/>
            <a:ext cx="1141984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Sitka Subheading Semibold" pitchFamily="2" charset="0"/>
                <a:ea typeface="Noto Serif JP Light" panose="02020200000000000000" pitchFamily="18" charset="-128"/>
              </a:rPr>
              <a:t>Hello, world!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Sitka Subheading Semibold" pitchFamily="2" charset="0"/>
              <a:ea typeface="Noto Serif JP Light" panose="02020200000000000000" pitchFamily="18" charset="-128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A8BA6BE7-00BF-94B1-923C-58E99ABB70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960" y="1415640"/>
            <a:ext cx="5842000" cy="4581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7529E0C-8B9D-3C83-22E2-05CCA3B25D39}"/>
              </a:ext>
            </a:extLst>
          </p:cNvPr>
          <p:cNvSpPr txBox="1"/>
          <p:nvPr/>
        </p:nvSpPr>
        <p:spPr>
          <a:xfrm>
            <a:off x="7015480" y="2751824"/>
            <a:ext cx="497332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b="1" i="0" u="none" strike="noStrike" baseline="0" dirty="0">
                <a:solidFill>
                  <a:schemeClr val="accent1">
                    <a:lumMod val="75000"/>
                  </a:schemeClr>
                </a:solidFill>
                <a:latin typeface="Sitka Subheading Semibold" pitchFamily="2" charset="0"/>
              </a:rPr>
              <a:t>План нашей первой программы</a:t>
            </a:r>
            <a:r>
              <a:rPr lang="en-US" sz="2000" b="1" i="0" u="none" strike="noStrike" baseline="0" dirty="0">
                <a:solidFill>
                  <a:schemeClr val="accent1">
                    <a:lumMod val="75000"/>
                  </a:schemeClr>
                </a:solidFill>
                <a:latin typeface="Sitka Subheading Semibold" pitchFamily="2" charset="0"/>
              </a:rPr>
              <a:t>:</a:t>
            </a:r>
            <a:br>
              <a:rPr lang="en-US" sz="2000" b="1" i="0" u="none" strike="noStrike" baseline="0" dirty="0">
                <a:solidFill>
                  <a:schemeClr val="accent1">
                    <a:lumMod val="75000"/>
                  </a:schemeClr>
                </a:solidFill>
                <a:latin typeface="Sitka Subheading Semibold" pitchFamily="2" charset="0"/>
              </a:rPr>
            </a:br>
            <a:endParaRPr lang="en-US" sz="2000" b="1" i="0" u="none" strike="noStrike" baseline="0" dirty="0">
              <a:solidFill>
                <a:schemeClr val="accent1">
                  <a:lumMod val="75000"/>
                </a:schemeClr>
              </a:solidFill>
              <a:latin typeface="Sitka Subheading Semibold" pitchFamily="2" charset="0"/>
            </a:endParaRPr>
          </a:p>
          <a:p>
            <a:r>
              <a:rPr lang="ru-RU" sz="2000" b="1" i="1" u="none" strike="noStrike" baseline="0" dirty="0">
                <a:solidFill>
                  <a:schemeClr val="accent1">
                    <a:lumMod val="75000"/>
                  </a:schemeClr>
                </a:solidFill>
                <a:latin typeface="Sitka Subheading Semibold" pitchFamily="2" charset="0"/>
              </a:rPr>
              <a:t>Шаг 1. Созда</a:t>
            </a:r>
            <a:r>
              <a:rPr lang="ru-RU" sz="2000" b="1" i="1" dirty="0">
                <a:solidFill>
                  <a:schemeClr val="accent1">
                    <a:lumMod val="75000"/>
                  </a:schemeClr>
                </a:solidFill>
                <a:latin typeface="Sitka Subheading Semibold" pitchFamily="2" charset="0"/>
              </a:rPr>
              <a:t>ние проекта</a:t>
            </a:r>
          </a:p>
          <a:p>
            <a:r>
              <a:rPr lang="ru-RU" sz="2000" b="1" i="1" u="none" strike="noStrike" baseline="0" dirty="0">
                <a:solidFill>
                  <a:schemeClr val="accent1">
                    <a:lumMod val="75000"/>
                  </a:schemeClr>
                </a:solidFill>
                <a:latin typeface="Sitka Subheading Semibold" pitchFamily="2" charset="0"/>
              </a:rPr>
              <a:t>Шаг 2. </a:t>
            </a:r>
            <a:r>
              <a:rPr lang="ru-RU" sz="2000" b="1" i="1" dirty="0">
                <a:solidFill>
                  <a:schemeClr val="accent1">
                    <a:lumMod val="75000"/>
                  </a:schemeClr>
                </a:solidFill>
                <a:latin typeface="Sitka Subheading Semibold" pitchFamily="2" charset="0"/>
              </a:rPr>
              <a:t>Написание кода</a:t>
            </a:r>
          </a:p>
          <a:p>
            <a:r>
              <a:rPr lang="ru-RU" sz="2000" b="1" i="1" u="none" strike="noStrike" baseline="0" dirty="0">
                <a:solidFill>
                  <a:schemeClr val="accent1">
                    <a:lumMod val="75000"/>
                  </a:schemeClr>
                </a:solidFill>
                <a:latin typeface="Sitka Subheading Semibold" pitchFamily="2" charset="0"/>
              </a:rPr>
              <a:t>Шаг 3. Запуск кода</a:t>
            </a:r>
          </a:p>
          <a:p>
            <a:r>
              <a:rPr lang="ru-RU" sz="2000" b="1" i="1" dirty="0">
                <a:solidFill>
                  <a:schemeClr val="accent1">
                    <a:lumMod val="75000"/>
                  </a:schemeClr>
                </a:solidFill>
                <a:latin typeface="Sitka Subheading Semibold" pitchFamily="2" charset="0"/>
              </a:rPr>
              <a:t>Шаг 4. ???</a:t>
            </a:r>
            <a:endParaRPr lang="ru-RU" sz="2000" b="0" i="1" u="none" strike="noStrike" baseline="0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28608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B11D815-4925-6E2C-B55F-4629DD538B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34C6F-A464-4B1A-B6BE-98ECF327620C}" type="slidenum">
              <a:rPr lang="ru-RU" sz="2000" smtClean="0">
                <a:solidFill>
                  <a:schemeClr val="accent1">
                    <a:lumMod val="75000"/>
                  </a:schemeClr>
                </a:solidFill>
                <a:latin typeface="Sitka Subheading Semibold" pitchFamily="2" charset="0"/>
              </a:rPr>
              <a:t>14</a:t>
            </a:fld>
            <a:endParaRPr lang="ru-RU" sz="2000" dirty="0">
              <a:solidFill>
                <a:schemeClr val="accent1">
                  <a:lumMod val="75000"/>
                </a:schemeClr>
              </a:solidFill>
              <a:latin typeface="Sitka Subheading Semibold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9BFFE0-B12E-ADC9-A92E-6C82C0781BD2}"/>
              </a:ext>
            </a:extLst>
          </p:cNvPr>
          <p:cNvSpPr txBox="1"/>
          <p:nvPr/>
        </p:nvSpPr>
        <p:spPr>
          <a:xfrm>
            <a:off x="2128520" y="474395"/>
            <a:ext cx="793496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3200" dirty="0">
                <a:solidFill>
                  <a:schemeClr val="accent1">
                    <a:lumMod val="75000"/>
                  </a:schemeClr>
                </a:solidFill>
                <a:latin typeface="Sitka Subheading Semibold" pitchFamily="2" charset="0"/>
                <a:ea typeface="Noto Serif JP Light" panose="02020200000000000000" pitchFamily="18" charset="-128"/>
              </a:rPr>
              <a:t>Шаг 1. Создание проекта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928BDEAA-8850-BDD8-1E5A-67EEDB0F3A6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8125" y="1261740"/>
            <a:ext cx="7395749" cy="48920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656360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B11D815-4925-6E2C-B55F-4629DD538B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34C6F-A464-4B1A-B6BE-98ECF327620C}" type="slidenum">
              <a:rPr lang="ru-RU" sz="2000" smtClean="0">
                <a:solidFill>
                  <a:schemeClr val="accent1">
                    <a:lumMod val="75000"/>
                  </a:schemeClr>
                </a:solidFill>
                <a:latin typeface="Sitka Subheading Semibold" pitchFamily="2" charset="0"/>
              </a:rPr>
              <a:t>15</a:t>
            </a:fld>
            <a:endParaRPr lang="ru-RU" sz="2000" dirty="0">
              <a:solidFill>
                <a:schemeClr val="accent1">
                  <a:lumMod val="75000"/>
                </a:schemeClr>
              </a:solidFill>
              <a:latin typeface="Sitka Subheading Semibold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9BFFE0-B12E-ADC9-A92E-6C82C0781BD2}"/>
              </a:ext>
            </a:extLst>
          </p:cNvPr>
          <p:cNvSpPr txBox="1"/>
          <p:nvPr/>
        </p:nvSpPr>
        <p:spPr>
          <a:xfrm>
            <a:off x="2128520" y="474395"/>
            <a:ext cx="793496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3200" dirty="0">
                <a:solidFill>
                  <a:schemeClr val="accent1">
                    <a:lumMod val="75000"/>
                  </a:schemeClr>
                </a:solidFill>
                <a:latin typeface="Sitka Subheading Semibold" pitchFamily="2" charset="0"/>
                <a:ea typeface="Noto Serif JP Light" panose="02020200000000000000" pitchFamily="18" charset="-128"/>
              </a:rPr>
              <a:t>Шаг 1. Создание проекта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4A90614-754D-120F-270F-133D16F9A1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2872" y="1243069"/>
            <a:ext cx="7610608" cy="4929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4309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B11D815-4925-6E2C-B55F-4629DD538B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34C6F-A464-4B1A-B6BE-98ECF327620C}" type="slidenum">
              <a:rPr lang="ru-RU" sz="2000" smtClean="0">
                <a:solidFill>
                  <a:schemeClr val="accent1">
                    <a:lumMod val="75000"/>
                  </a:schemeClr>
                </a:solidFill>
                <a:latin typeface="Sitka Subheading Semibold" pitchFamily="2" charset="0"/>
              </a:rPr>
              <a:t>16</a:t>
            </a:fld>
            <a:endParaRPr lang="ru-RU" sz="2000" dirty="0">
              <a:solidFill>
                <a:schemeClr val="accent1">
                  <a:lumMod val="75000"/>
                </a:schemeClr>
              </a:solidFill>
              <a:latin typeface="Sitka Subheading Semibold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9BFFE0-B12E-ADC9-A92E-6C82C0781BD2}"/>
              </a:ext>
            </a:extLst>
          </p:cNvPr>
          <p:cNvSpPr txBox="1"/>
          <p:nvPr/>
        </p:nvSpPr>
        <p:spPr>
          <a:xfrm>
            <a:off x="2128520" y="474395"/>
            <a:ext cx="793496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3200" dirty="0">
                <a:solidFill>
                  <a:schemeClr val="accent1">
                    <a:lumMod val="75000"/>
                  </a:schemeClr>
                </a:solidFill>
                <a:latin typeface="Sitka Subheading Semibold" pitchFamily="2" charset="0"/>
                <a:ea typeface="Noto Serif JP Light" panose="02020200000000000000" pitchFamily="18" charset="-128"/>
              </a:rPr>
              <a:t>Шаг 2. Создаем код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72B717-0088-E1E5-C7B8-DA001E15CE9B}"/>
              </a:ext>
            </a:extLst>
          </p:cNvPr>
          <p:cNvSpPr txBox="1"/>
          <p:nvPr/>
        </p:nvSpPr>
        <p:spPr>
          <a:xfrm>
            <a:off x="2128520" y="5302190"/>
            <a:ext cx="365252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b="1" i="1" u="none" strike="noStrike" baseline="0" dirty="0">
                <a:solidFill>
                  <a:schemeClr val="accent1">
                    <a:lumMod val="75000"/>
                  </a:schemeClr>
                </a:solidFill>
                <a:latin typeface="Sitka Subheading Semibold" pitchFamily="2" charset="0"/>
              </a:rPr>
              <a:t>Вы увидите что то такое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93BB79B5-C6AA-B39E-CACA-BD87A30D347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720" y="1320765"/>
            <a:ext cx="6991488" cy="371983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0EE3884-36B0-C805-FD4A-3E46A2F24581}"/>
              </a:ext>
            </a:extLst>
          </p:cNvPr>
          <p:cNvSpPr txBox="1"/>
          <p:nvPr/>
        </p:nvSpPr>
        <p:spPr>
          <a:xfrm>
            <a:off x="7871460" y="1849735"/>
            <a:ext cx="400812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b="1" i="0" u="none" strike="noStrike" baseline="0" dirty="0">
                <a:solidFill>
                  <a:schemeClr val="accent1">
                    <a:lumMod val="75000"/>
                  </a:schemeClr>
                </a:solidFill>
                <a:latin typeface="Sitka Subheading Semibold" pitchFamily="2" charset="0"/>
              </a:rPr>
              <a:t>Напишем базовый код</a:t>
            </a:r>
            <a:r>
              <a:rPr lang="en-US" sz="2000" b="1" i="0" u="none" strike="noStrike" baseline="0" dirty="0">
                <a:solidFill>
                  <a:schemeClr val="accent1">
                    <a:lumMod val="75000"/>
                  </a:schemeClr>
                </a:solidFill>
                <a:latin typeface="Sitka Subheading Semibold" pitchFamily="2" charset="0"/>
              </a:rPr>
              <a:t>:</a:t>
            </a:r>
            <a:endParaRPr lang="ru-RU" sz="2000" b="1" i="0" u="none" strike="noStrike" baseline="0" dirty="0">
              <a:solidFill>
                <a:schemeClr val="accent1">
                  <a:lumMod val="75000"/>
                </a:schemeClr>
              </a:solidFill>
              <a:latin typeface="Sitka Subheading Semibold" pitchFamily="2" charset="0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4A1A5C1E-FD51-6B98-AB4F-FACD98958D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02880" y="2466164"/>
            <a:ext cx="4145280" cy="430839"/>
          </a:xfrm>
          <a:prstGeom prst="rect">
            <a:avLst/>
          </a:prstGeom>
          <a:solidFill>
            <a:srgbClr val="F5F5F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228528" tIns="76176" rIns="91440" bIns="7617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ru-RU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Console.WriteLine</a:t>
            </a:r>
            <a:r>
              <a:rPr kumimoji="0" lang="en-US" altLang="ru-RU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("Hello, World!");</a:t>
            </a:r>
            <a:endParaRPr kumimoji="0" lang="en-US" altLang="ru-RU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97742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B11D815-4925-6E2C-B55F-4629DD538B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34C6F-A464-4B1A-B6BE-98ECF327620C}" type="slidenum">
              <a:rPr lang="ru-RU" sz="2000" smtClean="0">
                <a:solidFill>
                  <a:schemeClr val="accent1">
                    <a:lumMod val="75000"/>
                  </a:schemeClr>
                </a:solidFill>
                <a:latin typeface="Sitka Subheading Semibold" pitchFamily="2" charset="0"/>
              </a:rPr>
              <a:t>17</a:t>
            </a:fld>
            <a:endParaRPr lang="ru-RU" sz="2000" dirty="0">
              <a:solidFill>
                <a:schemeClr val="accent1">
                  <a:lumMod val="75000"/>
                </a:schemeClr>
              </a:solidFill>
              <a:latin typeface="Sitka Subheading Semibold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9BFFE0-B12E-ADC9-A92E-6C82C0781BD2}"/>
              </a:ext>
            </a:extLst>
          </p:cNvPr>
          <p:cNvSpPr txBox="1"/>
          <p:nvPr/>
        </p:nvSpPr>
        <p:spPr>
          <a:xfrm>
            <a:off x="2128520" y="474395"/>
            <a:ext cx="793496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3200" dirty="0">
                <a:solidFill>
                  <a:schemeClr val="accent1">
                    <a:lumMod val="75000"/>
                  </a:schemeClr>
                </a:solidFill>
                <a:latin typeface="Sitka Subheading Semibold" pitchFamily="2" charset="0"/>
                <a:ea typeface="Noto Serif JP Light" panose="02020200000000000000" pitchFamily="18" charset="-128"/>
              </a:rPr>
              <a:t>Шаг 3. Запустим код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45EAF95-1845-FA72-B418-D1AF6DA4C4CA}"/>
              </a:ext>
            </a:extLst>
          </p:cNvPr>
          <p:cNvSpPr txBox="1"/>
          <p:nvPr/>
        </p:nvSpPr>
        <p:spPr>
          <a:xfrm>
            <a:off x="999581" y="5644941"/>
            <a:ext cx="9983379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b="1" i="1" dirty="0">
                <a:solidFill>
                  <a:schemeClr val="accent1">
                    <a:lumMod val="75000"/>
                  </a:schemeClr>
                </a:solidFill>
                <a:latin typeface="Sitka Subheading Semibold" pitchFamily="2" charset="0"/>
              </a:rPr>
              <a:t>«Если начинающий кодер успешно введёт несколько строк, он получит награду — увидит «Hello, World!» на своём экране, и вдруг он будет готов двигаться дальше. Это метафора того, что нужно быть достаточно смелым, чтобы попробовать что-то новое.» — Брайан </a:t>
            </a:r>
            <a:r>
              <a:rPr lang="ru-RU" sz="1400" b="1" i="1" dirty="0" err="1">
                <a:solidFill>
                  <a:schemeClr val="accent1">
                    <a:lumMod val="75000"/>
                  </a:schemeClr>
                </a:solidFill>
                <a:latin typeface="Sitka Subheading Semibold" pitchFamily="2" charset="0"/>
              </a:rPr>
              <a:t>Керниган</a:t>
            </a:r>
            <a:r>
              <a:rPr lang="ru-RU" sz="1400" b="1" i="1" dirty="0">
                <a:solidFill>
                  <a:schemeClr val="accent1">
                    <a:lumMod val="75000"/>
                  </a:schemeClr>
                </a:solidFill>
                <a:latin typeface="Sitka Subheading Semibold" pitchFamily="2" charset="0"/>
              </a:rPr>
              <a:t> (соавтор первого "Hello, </a:t>
            </a:r>
            <a:r>
              <a:rPr lang="ru-RU" sz="1400" b="1" i="1" dirty="0" err="1">
                <a:solidFill>
                  <a:schemeClr val="accent1">
                    <a:lumMod val="75000"/>
                  </a:schemeClr>
                </a:solidFill>
                <a:latin typeface="Sitka Subheading Semibold" pitchFamily="2" charset="0"/>
              </a:rPr>
              <a:t>world</a:t>
            </a:r>
            <a:r>
              <a:rPr lang="ru-RU" sz="1400" b="1" i="1" dirty="0">
                <a:solidFill>
                  <a:schemeClr val="accent1">
                    <a:lumMod val="75000"/>
                  </a:schemeClr>
                </a:solidFill>
                <a:latin typeface="Sitka Subheading Semibold" pitchFamily="2" charset="0"/>
              </a:rPr>
              <a:t>").</a:t>
            </a:r>
            <a:endParaRPr lang="ru-RU" sz="1400" b="0" i="1" u="none" strike="noStrike" baseline="0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6BDE474-A9A5-AA2D-4CE5-672FEDB512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581" y="1324619"/>
            <a:ext cx="10192837" cy="4208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6987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B11D815-4925-6E2C-B55F-4629DD538B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34C6F-A464-4B1A-B6BE-98ECF327620C}" type="slidenum">
              <a:rPr lang="ru-RU" sz="2000" smtClean="0">
                <a:solidFill>
                  <a:schemeClr val="accent1">
                    <a:lumMod val="75000"/>
                  </a:schemeClr>
                </a:solidFill>
                <a:latin typeface="Sitka Subheading Semibold" pitchFamily="2" charset="0"/>
              </a:rPr>
              <a:t>18</a:t>
            </a:fld>
            <a:endParaRPr lang="ru-RU" sz="2000" dirty="0">
              <a:solidFill>
                <a:schemeClr val="accent1">
                  <a:lumMod val="75000"/>
                </a:schemeClr>
              </a:solidFill>
              <a:latin typeface="Sitka Subheading Semibold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9BFFE0-B12E-ADC9-A92E-6C82C0781BD2}"/>
              </a:ext>
            </a:extLst>
          </p:cNvPr>
          <p:cNvSpPr txBox="1"/>
          <p:nvPr/>
        </p:nvSpPr>
        <p:spPr>
          <a:xfrm>
            <a:off x="2128520" y="474395"/>
            <a:ext cx="793496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3200" dirty="0">
                <a:solidFill>
                  <a:schemeClr val="accent1">
                    <a:lumMod val="75000"/>
                  </a:schemeClr>
                </a:solidFill>
                <a:latin typeface="Sitka Subheading Semibold" pitchFamily="2" charset="0"/>
                <a:ea typeface="Noto Serif JP Light" panose="02020200000000000000" pitchFamily="18" charset="-128"/>
              </a:rPr>
              <a:t>Шаг 4. ОКАК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94D118D5-DEAB-127C-4819-F7562FC11E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9689" y="1560830"/>
            <a:ext cx="9346259" cy="101981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2" name="Picture 4" descr="Picture background">
            <a:extLst>
              <a:ext uri="{FF2B5EF4-FFF2-40B4-BE49-F238E27FC236}">
                <a16:creationId xmlns:a16="http://schemas.microsoft.com/office/drawing/2014/main" id="{FE79CE99-66DD-CA04-1338-D70ABBA8DA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1328" y="2773996"/>
            <a:ext cx="6262672" cy="3609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96380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B11D815-4925-6E2C-B55F-4629DD538B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34C6F-A464-4B1A-B6BE-98ECF327620C}" type="slidenum">
              <a:rPr lang="ru-RU" sz="2000" smtClean="0">
                <a:solidFill>
                  <a:schemeClr val="accent1">
                    <a:lumMod val="75000"/>
                  </a:schemeClr>
                </a:solidFill>
                <a:latin typeface="Sitka Subheading Semibold" pitchFamily="2" charset="0"/>
              </a:rPr>
              <a:t>19</a:t>
            </a:fld>
            <a:endParaRPr lang="ru-RU" sz="2000" dirty="0">
              <a:solidFill>
                <a:schemeClr val="accent1">
                  <a:lumMod val="75000"/>
                </a:schemeClr>
              </a:solidFill>
              <a:latin typeface="Sitka Subheading Semibold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9BFFE0-B12E-ADC9-A92E-6C82C0781BD2}"/>
              </a:ext>
            </a:extLst>
          </p:cNvPr>
          <p:cNvSpPr txBox="1"/>
          <p:nvPr/>
        </p:nvSpPr>
        <p:spPr>
          <a:xfrm>
            <a:off x="2128520" y="474395"/>
            <a:ext cx="793496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3200" dirty="0">
                <a:solidFill>
                  <a:schemeClr val="accent1">
                    <a:lumMod val="75000"/>
                  </a:schemeClr>
                </a:solidFill>
                <a:latin typeface="Sitka Subheading Semibold" pitchFamily="2" charset="0"/>
                <a:ea typeface="Noto Serif JP Light" panose="02020200000000000000" pitchFamily="18" charset="-128"/>
              </a:rPr>
              <a:t>Шаг 4. Почему так?</a:t>
            </a:r>
          </a:p>
        </p:txBody>
      </p:sp>
      <p:pic>
        <p:nvPicPr>
          <p:cNvPr id="8194" name="Picture 2" descr="a horse is standing on the beach near the ocean .">
            <a:extLst>
              <a:ext uri="{FF2B5EF4-FFF2-40B4-BE49-F238E27FC236}">
                <a16:creationId xmlns:a16="http://schemas.microsoft.com/office/drawing/2014/main" id="{401745A9-4322-15B7-0BA9-B780623116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005" y="2225040"/>
            <a:ext cx="4036295" cy="2733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8592D6A-3704-6417-E205-4C9322E88858}"/>
              </a:ext>
            </a:extLst>
          </p:cNvPr>
          <p:cNvSpPr txBox="1"/>
          <p:nvPr/>
        </p:nvSpPr>
        <p:spPr>
          <a:xfrm>
            <a:off x="5237480" y="1507157"/>
            <a:ext cx="674116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b="1" i="0" u="none" strike="noStrike" baseline="0" dirty="0">
                <a:solidFill>
                  <a:schemeClr val="accent1">
                    <a:lumMod val="75000"/>
                  </a:schemeClr>
                </a:solidFill>
                <a:latin typeface="Sitka Subheading Semibold" pitchFamily="2" charset="0"/>
              </a:rPr>
              <a:t>Указанный стиль написания кода стал доступен начиная с C# 9.0.</a:t>
            </a:r>
          </a:p>
          <a:p>
            <a:endParaRPr lang="ru-RU" sz="2000" b="1" i="0" u="none" strike="noStrike" baseline="0" dirty="0">
              <a:solidFill>
                <a:schemeClr val="accent1">
                  <a:lumMod val="75000"/>
                </a:schemeClr>
              </a:solidFill>
              <a:latin typeface="Sitka Subheading Semibold" pitchFamily="2" charset="0"/>
            </a:endParaRPr>
          </a:p>
          <a:p>
            <a:r>
              <a:rPr lang="ru-RU" sz="2000" b="1" i="0" u="none" strike="noStrike" baseline="0" dirty="0">
                <a:solidFill>
                  <a:schemeClr val="accent1">
                    <a:lumMod val="75000"/>
                  </a:schemeClr>
                </a:solidFill>
                <a:latin typeface="Sitka Subheading Semibold" pitchFamily="2" charset="0"/>
              </a:rPr>
              <a:t>Хотя он действительно упрощает синтаксис, в рамках нашего курса мы сознательно не используем такие возможности.</a:t>
            </a:r>
          </a:p>
          <a:p>
            <a:r>
              <a:rPr lang="ru-RU" sz="2000" b="1" i="0" u="none" strike="noStrike" baseline="0" dirty="0">
                <a:solidFill>
                  <a:schemeClr val="accent1">
                    <a:lumMod val="75000"/>
                  </a:schemeClr>
                </a:solidFill>
                <a:latin typeface="Sitka Subheading Semibold" pitchFamily="2" charset="0"/>
              </a:rPr>
              <a:t>Наша цель — освоить фундаментальные принципы программирования, а не полагаться на современные упрощения.</a:t>
            </a:r>
          </a:p>
          <a:p>
            <a:endParaRPr lang="ru-RU" sz="2000" b="1" i="0" u="none" strike="noStrike" baseline="0" dirty="0">
              <a:solidFill>
                <a:schemeClr val="accent1">
                  <a:lumMod val="75000"/>
                </a:schemeClr>
              </a:solidFill>
              <a:latin typeface="Sitka Subheading Semibold" pitchFamily="2" charset="0"/>
            </a:endParaRPr>
          </a:p>
          <a:p>
            <a:r>
              <a:rPr lang="ru-RU" sz="2000" b="1" i="0" u="none" strike="noStrike" baseline="0" dirty="0">
                <a:solidFill>
                  <a:schemeClr val="accent1">
                    <a:lumMod val="75000"/>
                  </a:schemeClr>
                </a:solidFill>
                <a:latin typeface="Sitka Subheading Semibold" pitchFamily="2" charset="0"/>
              </a:rPr>
              <a:t>В реальной практике вы можете столкнуться с проектами на старых версиях языка, где подобный синтаксис недоступен, и важно уметь писать понятный, совместимый и поддерживаемый код без зависимости от последних версий.</a:t>
            </a:r>
            <a:endParaRPr lang="ru-RU" sz="2000" b="0" i="1" u="none" strike="noStrike" baseline="0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09623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BB009EB-C9C1-14CA-96FB-F60AE8CE0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34C6F-A464-4B1A-B6BE-98ECF327620C}" type="slidenum">
              <a:rPr lang="ru-RU" sz="2000" smtClean="0">
                <a:solidFill>
                  <a:schemeClr val="accent1">
                    <a:lumMod val="75000"/>
                  </a:schemeClr>
                </a:solidFill>
                <a:latin typeface="Sitka Subheading Semibold" pitchFamily="2" charset="0"/>
              </a:rPr>
              <a:t>2</a:t>
            </a:fld>
            <a:endParaRPr lang="ru-RU" sz="2000" dirty="0">
              <a:solidFill>
                <a:schemeClr val="accent1">
                  <a:lumMod val="75000"/>
                </a:schemeClr>
              </a:solidFill>
              <a:latin typeface="Sitka Subheading Semibold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458E8E-A3F9-C124-A9C4-206515E683F0}"/>
              </a:ext>
            </a:extLst>
          </p:cNvPr>
          <p:cNvSpPr txBox="1"/>
          <p:nvPr/>
        </p:nvSpPr>
        <p:spPr>
          <a:xfrm>
            <a:off x="3048000" y="433755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3200" dirty="0">
                <a:solidFill>
                  <a:schemeClr val="accent1">
                    <a:lumMod val="75000"/>
                  </a:schemeClr>
                </a:solidFill>
                <a:latin typeface="Sitka Subheading Semibold" pitchFamily="2" charset="0"/>
                <a:ea typeface="Noto Serif JP Light" panose="02020200000000000000" pitchFamily="18" charset="-128"/>
              </a:rPr>
              <a:t>План лекции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043139-79D9-2A14-2C68-26E4BC21D7E3}"/>
              </a:ext>
            </a:extLst>
          </p:cNvPr>
          <p:cNvSpPr txBox="1"/>
          <p:nvPr/>
        </p:nvSpPr>
        <p:spPr>
          <a:xfrm>
            <a:off x="1457442" y="1874150"/>
            <a:ext cx="6096000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accent1">
                    <a:lumMod val="75000"/>
                  </a:schemeClr>
                </a:solidFill>
                <a:latin typeface="Sitka Subheading Semibold" pitchFamily="2" charset="0"/>
                <a:ea typeface="Noto Serif JP Light" panose="02020200000000000000" pitchFamily="18" charset="-128"/>
              </a:rPr>
              <a:t>1. Введение: от теории к практике</a:t>
            </a:r>
          </a:p>
          <a:p>
            <a:r>
              <a:rPr lang="ru-RU" sz="2000" dirty="0">
                <a:solidFill>
                  <a:schemeClr val="accent1">
                    <a:lumMod val="75000"/>
                  </a:schemeClr>
                </a:solidFill>
                <a:latin typeface="Sitka Subheading Semibold" pitchFamily="2" charset="0"/>
                <a:ea typeface="Noto Serif JP Light" panose="02020200000000000000" pitchFamily="18" charset="-128"/>
              </a:rPr>
              <a:t>2. История и философия языка C#</a:t>
            </a:r>
          </a:p>
          <a:p>
            <a:r>
              <a:rPr lang="ru-RU" sz="2000" dirty="0">
                <a:solidFill>
                  <a:schemeClr val="accent1">
                    <a:lumMod val="75000"/>
                  </a:schemeClr>
                </a:solidFill>
                <a:latin typeface="Sitka Subheading Semibold" pitchFamily="2" charset="0"/>
                <a:ea typeface="Noto Serif JP Light" panose="02020200000000000000" pitchFamily="18" charset="-128"/>
              </a:rPr>
              <a:t>3. Области применения C#</a:t>
            </a:r>
          </a:p>
          <a:p>
            <a:r>
              <a:rPr lang="ru-RU" sz="2000" dirty="0">
                <a:solidFill>
                  <a:schemeClr val="accent1">
                    <a:lumMod val="75000"/>
                  </a:schemeClr>
                </a:solidFill>
                <a:latin typeface="Sitka Subheading Semibold" pitchFamily="2" charset="0"/>
                <a:ea typeface="Noto Serif JP Light" panose="02020200000000000000" pitchFamily="18" charset="-128"/>
              </a:rPr>
              <a:t>4. С равнение C# с другими языками</a:t>
            </a:r>
          </a:p>
          <a:p>
            <a:r>
              <a:rPr lang="ru-RU" sz="2000" dirty="0">
                <a:solidFill>
                  <a:schemeClr val="accent1">
                    <a:lumMod val="75000"/>
                  </a:schemeClr>
                </a:solidFill>
                <a:latin typeface="Sitka Subheading Semibold" pitchFamily="2" charset="0"/>
                <a:ea typeface="Noto Serif JP Light" panose="02020200000000000000" pitchFamily="18" charset="-128"/>
              </a:rPr>
              <a:t>5. Платформа .NET: назначение и состав</a:t>
            </a:r>
          </a:p>
          <a:p>
            <a:r>
              <a:rPr lang="ru-RU" sz="2000" dirty="0">
                <a:solidFill>
                  <a:schemeClr val="accent1">
                    <a:lumMod val="75000"/>
                  </a:schemeClr>
                </a:solidFill>
                <a:latin typeface="Sitka Subheading Semibold" pitchFamily="2" charset="0"/>
                <a:ea typeface="Noto Serif JP Light" panose="02020200000000000000" pitchFamily="18" charset="-128"/>
              </a:rPr>
              <a:t>6. Установка и настройка Visual Studio</a:t>
            </a:r>
          </a:p>
          <a:p>
            <a:r>
              <a:rPr lang="ru-RU" sz="2000" dirty="0">
                <a:solidFill>
                  <a:schemeClr val="accent1">
                    <a:lumMod val="75000"/>
                  </a:schemeClr>
                </a:solidFill>
                <a:latin typeface="Sitka Subheading Semibold" pitchFamily="2" charset="0"/>
                <a:ea typeface="Noto Serif JP Light" panose="02020200000000000000" pitchFamily="18" charset="-128"/>
              </a:rPr>
              <a:t>7. Создание и разбор первой программы «Hello, World!»</a:t>
            </a:r>
          </a:p>
          <a:p>
            <a:r>
              <a:rPr lang="ru-RU" sz="2000" dirty="0">
                <a:solidFill>
                  <a:schemeClr val="accent1">
                    <a:lumMod val="75000"/>
                  </a:schemeClr>
                </a:solidFill>
                <a:latin typeface="Sitka Subheading Semibold" pitchFamily="2" charset="0"/>
                <a:ea typeface="Noto Serif JP Light" panose="02020200000000000000" pitchFamily="18" charset="-128"/>
              </a:rPr>
              <a:t>8. Основные методы работы с консолью</a:t>
            </a:r>
          </a:p>
          <a:p>
            <a:r>
              <a:rPr lang="ru-RU" sz="2000" dirty="0">
                <a:solidFill>
                  <a:schemeClr val="accent1">
                    <a:lumMod val="75000"/>
                  </a:schemeClr>
                </a:solidFill>
                <a:latin typeface="Sitka Subheading Semibold" pitchFamily="2" charset="0"/>
                <a:ea typeface="Noto Serif JP Light" panose="02020200000000000000" pitchFamily="18" charset="-128"/>
              </a:rPr>
              <a:t>9. Особенности вывода текста и переноса строк</a:t>
            </a:r>
          </a:p>
          <a:p>
            <a:r>
              <a:rPr lang="ru-RU" sz="2000" dirty="0">
                <a:solidFill>
                  <a:schemeClr val="accent1">
                    <a:lumMod val="75000"/>
                  </a:schemeClr>
                </a:solidFill>
                <a:latin typeface="Sitka Subheading Semibold" pitchFamily="2" charset="0"/>
                <a:ea typeface="Noto Serif JP Light" panose="02020200000000000000" pitchFamily="18" charset="-128"/>
              </a:rPr>
              <a:t>10. Итоги лекции и анонс следующей темы</a:t>
            </a:r>
            <a:endParaRPr lang="en-US" sz="2000" dirty="0">
              <a:solidFill>
                <a:schemeClr val="accent1">
                  <a:lumMod val="75000"/>
                </a:schemeClr>
              </a:solidFill>
              <a:latin typeface="Sitka Subheading Semibold" pitchFamily="2" charset="0"/>
              <a:ea typeface="Noto Serif JP Light" panose="020202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459444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B11D815-4925-6E2C-B55F-4629DD538B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34C6F-A464-4B1A-B6BE-98ECF327620C}" type="slidenum">
              <a:rPr lang="ru-RU" sz="2000" smtClean="0">
                <a:solidFill>
                  <a:schemeClr val="accent1">
                    <a:lumMod val="75000"/>
                  </a:schemeClr>
                </a:solidFill>
                <a:latin typeface="Sitka Subheading Semibold" pitchFamily="2" charset="0"/>
              </a:rPr>
              <a:t>20</a:t>
            </a:fld>
            <a:endParaRPr lang="ru-RU" sz="2000" dirty="0">
              <a:solidFill>
                <a:schemeClr val="accent1">
                  <a:lumMod val="75000"/>
                </a:schemeClr>
              </a:solidFill>
              <a:latin typeface="Sitka Subheading Semibold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9BFFE0-B12E-ADC9-A92E-6C82C0781BD2}"/>
              </a:ext>
            </a:extLst>
          </p:cNvPr>
          <p:cNvSpPr txBox="1"/>
          <p:nvPr/>
        </p:nvSpPr>
        <p:spPr>
          <a:xfrm>
            <a:off x="2128520" y="474395"/>
            <a:ext cx="793496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3200" dirty="0">
                <a:solidFill>
                  <a:schemeClr val="accent1">
                    <a:lumMod val="75000"/>
                  </a:schemeClr>
                </a:solidFill>
                <a:latin typeface="Sitka Subheading Semibold" pitchFamily="2" charset="0"/>
                <a:ea typeface="Noto Serif JP Light" panose="02020200000000000000" pitchFamily="18" charset="-128"/>
              </a:rPr>
              <a:t>Шаг 4. Правим код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EDB42BFF-2E4B-4D36-4812-EFF1B5FF98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8520" y="1508120"/>
            <a:ext cx="7926813" cy="43992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551969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B11D815-4925-6E2C-B55F-4629DD538B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34C6F-A464-4B1A-B6BE-98ECF327620C}" type="slidenum">
              <a:rPr lang="ru-RU" sz="2000" smtClean="0">
                <a:solidFill>
                  <a:schemeClr val="accent1">
                    <a:lumMod val="75000"/>
                  </a:schemeClr>
                </a:solidFill>
                <a:latin typeface="Sitka Subheading Semibold" pitchFamily="2" charset="0"/>
              </a:rPr>
              <a:t>21</a:t>
            </a:fld>
            <a:endParaRPr lang="ru-RU" sz="2000" dirty="0">
              <a:solidFill>
                <a:schemeClr val="accent1">
                  <a:lumMod val="75000"/>
                </a:schemeClr>
              </a:solidFill>
              <a:latin typeface="Sitka Subheading Semibold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9BFFE0-B12E-ADC9-A92E-6C82C0781BD2}"/>
              </a:ext>
            </a:extLst>
          </p:cNvPr>
          <p:cNvSpPr txBox="1"/>
          <p:nvPr/>
        </p:nvSpPr>
        <p:spPr>
          <a:xfrm>
            <a:off x="2128520" y="474395"/>
            <a:ext cx="793496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3200" dirty="0">
                <a:solidFill>
                  <a:schemeClr val="accent1">
                    <a:lumMod val="75000"/>
                  </a:schemeClr>
                </a:solidFill>
                <a:latin typeface="Sitka Subheading Semibold" pitchFamily="2" charset="0"/>
                <a:ea typeface="Noto Serif JP Light" panose="02020200000000000000" pitchFamily="18" charset="-128"/>
              </a:rPr>
              <a:t>Работа с консолью</a:t>
            </a:r>
          </a:p>
        </p:txBody>
      </p:sp>
      <p:graphicFrame>
        <p:nvGraphicFramePr>
          <p:cNvPr id="2" name="Таблица 1">
            <a:extLst>
              <a:ext uri="{FF2B5EF4-FFF2-40B4-BE49-F238E27FC236}">
                <a16:creationId xmlns:a16="http://schemas.microsoft.com/office/drawing/2014/main" id="{E8F57FA4-82B8-359D-2F41-F0D4DC6828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7810329"/>
              </p:ext>
            </p:extLst>
          </p:nvPr>
        </p:nvGraphicFramePr>
        <p:xfrm>
          <a:off x="812800" y="1059170"/>
          <a:ext cx="10157264" cy="529087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078632">
                  <a:extLst>
                    <a:ext uri="{9D8B030D-6E8A-4147-A177-3AD203B41FA5}">
                      <a16:colId xmlns:a16="http://schemas.microsoft.com/office/drawing/2014/main" val="2986943560"/>
                    </a:ext>
                  </a:extLst>
                </a:gridCol>
                <a:gridCol w="5078632">
                  <a:extLst>
                    <a:ext uri="{9D8B030D-6E8A-4147-A177-3AD203B41FA5}">
                      <a16:colId xmlns:a16="http://schemas.microsoft.com/office/drawing/2014/main" val="2895266436"/>
                    </a:ext>
                  </a:extLst>
                </a:gridCol>
              </a:tblGrid>
              <a:tr h="280402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ru-RU" sz="1100">
                          <a:effectLst/>
                        </a:rPr>
                        <a:t>Метод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39" marR="70639" marT="35319" marB="35319"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ru-RU" sz="1100">
                          <a:effectLst/>
                        </a:rPr>
                        <a:t>Описание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39" marR="70639" marT="35319" marB="35319" anchor="ctr"/>
                </a:tc>
                <a:extLst>
                  <a:ext uri="{0D108BD9-81ED-4DB2-BD59-A6C34878D82A}">
                    <a16:rowId xmlns:a16="http://schemas.microsoft.com/office/drawing/2014/main" val="3023581039"/>
                  </a:ext>
                </a:extLst>
              </a:tr>
              <a:tr h="280402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ru-RU" sz="900">
                          <a:effectLst/>
                        </a:rPr>
                        <a:t>Beep()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39" marR="70639" marT="35319" marB="35319"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ru-RU" sz="1100">
                          <a:effectLst/>
                        </a:rPr>
                        <a:t>Воспроизводит звук звукового сигнала через динамик консоли.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39" marR="70639" marT="35319" marB="35319" anchor="ctr"/>
                </a:tc>
                <a:extLst>
                  <a:ext uri="{0D108BD9-81ED-4DB2-BD59-A6C34878D82A}">
                    <a16:rowId xmlns:a16="http://schemas.microsoft.com/office/drawing/2014/main" val="2577738113"/>
                  </a:ext>
                </a:extLst>
              </a:tr>
              <a:tr h="478334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ru-RU" sz="900">
                          <a:effectLst/>
                        </a:rPr>
                        <a:t>Beep(Int32, Int32)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39" marR="70639" marT="35319" marB="35319"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ru-RU" sz="1100">
                          <a:effectLst/>
                        </a:rPr>
                        <a:t>Воспроизводит звук сигнала указанной частоты и длительности через динамик консоли.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39" marR="70639" marT="35319" marB="35319" anchor="ctr"/>
                </a:tc>
                <a:extLst>
                  <a:ext uri="{0D108BD9-81ED-4DB2-BD59-A6C34878D82A}">
                    <a16:rowId xmlns:a16="http://schemas.microsoft.com/office/drawing/2014/main" val="1293927532"/>
                  </a:ext>
                </a:extLst>
              </a:tr>
              <a:tr h="478334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ru-RU" sz="900">
                          <a:effectLst/>
                        </a:rPr>
                        <a:t>Clear()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39" marR="70639" marT="35319" marB="35319"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ru-RU" sz="1100">
                          <a:effectLst/>
                        </a:rPr>
                        <a:t>Очищает буфер консоли и соответствующее окно консоли отображаемых сведений.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39" marR="70639" marT="35319" marB="35319" anchor="ctr"/>
                </a:tc>
                <a:extLst>
                  <a:ext uri="{0D108BD9-81ED-4DB2-BD59-A6C34878D82A}">
                    <a16:rowId xmlns:a16="http://schemas.microsoft.com/office/drawing/2014/main" val="69602226"/>
                  </a:ext>
                </a:extLst>
              </a:tr>
              <a:tr h="651842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ru-RU" sz="900">
                          <a:effectLst/>
                        </a:rPr>
                        <a:t>Console.ForegroundColor = ConsoleColor.</a:t>
                      </a:r>
                      <a:r>
                        <a:rPr lang="en-US" sz="900">
                          <a:effectLst/>
                        </a:rPr>
                        <a:t>Name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39" marR="70639" marT="35319" marB="35319"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ru-RU" sz="1100">
                          <a:effectLst/>
                        </a:rPr>
                        <a:t>НЕ МЕТОД</a:t>
                      </a:r>
                    </a:p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ru-RU" sz="1100">
                          <a:effectLst/>
                        </a:rPr>
                        <a:t>Задает цвет текста.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39" marR="70639" marT="35319" marB="35319" anchor="ctr"/>
                </a:tc>
                <a:extLst>
                  <a:ext uri="{0D108BD9-81ED-4DB2-BD59-A6C34878D82A}">
                    <a16:rowId xmlns:a16="http://schemas.microsoft.com/office/drawing/2014/main" val="704209218"/>
                  </a:ext>
                </a:extLst>
              </a:tr>
              <a:tr h="651842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ru-RU" sz="900">
                          <a:effectLst/>
                        </a:rPr>
                        <a:t>Console.BackgroundColor = ConsoleColor.</a:t>
                      </a:r>
                      <a:r>
                        <a:rPr lang="en-US" sz="900">
                          <a:effectLst/>
                        </a:rPr>
                        <a:t>Name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39" marR="70639" marT="35319" marB="35319"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ru-RU" sz="1100" dirty="0">
                          <a:effectLst/>
                        </a:rPr>
                        <a:t>НЕ МЕТОД</a:t>
                      </a:r>
                    </a:p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ru-RU" sz="1100" dirty="0">
                          <a:effectLst/>
                        </a:rPr>
                        <a:t>Задает цвет фона.</a:t>
                      </a:r>
                      <a:endParaRPr lang="ru-RU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39" marR="70639" marT="35319" marB="35319" anchor="ctr"/>
                </a:tc>
                <a:extLst>
                  <a:ext uri="{0D108BD9-81ED-4DB2-BD59-A6C34878D82A}">
                    <a16:rowId xmlns:a16="http://schemas.microsoft.com/office/drawing/2014/main" val="3641261841"/>
                  </a:ext>
                </a:extLst>
              </a:tr>
              <a:tr h="280402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ru-RU" sz="900">
                          <a:effectLst/>
                        </a:rPr>
                        <a:t>ResetColor()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39" marR="70639" marT="35319" marB="35319"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ru-RU" sz="1100">
                          <a:effectLst/>
                        </a:rPr>
                        <a:t>Задает цвета переднего плана и фона консоли по умолчанию.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39" marR="70639" marT="35319" marB="35319" anchor="ctr"/>
                </a:tc>
                <a:extLst>
                  <a:ext uri="{0D108BD9-81ED-4DB2-BD59-A6C34878D82A}">
                    <a16:rowId xmlns:a16="http://schemas.microsoft.com/office/drawing/2014/main" val="1829159191"/>
                  </a:ext>
                </a:extLst>
              </a:tr>
              <a:tr h="280402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ru-RU" sz="900">
                          <a:effectLst/>
                        </a:rPr>
                        <a:t>Read()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39" marR="70639" marT="35319" marB="35319"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ru-RU" sz="1100">
                          <a:effectLst/>
                        </a:rPr>
                        <a:t>Считывает следующий символ из стандартного входного потока.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39" marR="70639" marT="35319" marB="35319" anchor="ctr"/>
                </a:tc>
                <a:extLst>
                  <a:ext uri="{0D108BD9-81ED-4DB2-BD59-A6C34878D82A}">
                    <a16:rowId xmlns:a16="http://schemas.microsoft.com/office/drawing/2014/main" val="3711887961"/>
                  </a:ext>
                </a:extLst>
              </a:tr>
              <a:tr h="478334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ru-RU" sz="900">
                          <a:effectLst/>
                        </a:rPr>
                        <a:t>ReadKey()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39" marR="70639" marT="35319" marB="35319"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ru-RU" sz="1100">
                          <a:effectLst/>
                        </a:rPr>
                        <a:t>Получает следующий символ или функциональную клавишу, нажатую пользователем. Нажатие отображается в окне консоли.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39" marR="70639" marT="35319" marB="35319" anchor="ctr"/>
                </a:tc>
                <a:extLst>
                  <a:ext uri="{0D108BD9-81ED-4DB2-BD59-A6C34878D82A}">
                    <a16:rowId xmlns:a16="http://schemas.microsoft.com/office/drawing/2014/main" val="1840594865"/>
                  </a:ext>
                </a:extLst>
              </a:tr>
              <a:tr h="473914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ru-RU" sz="900">
                          <a:effectLst/>
                        </a:rPr>
                        <a:t>ReadLine()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39" marR="70639" marT="35319" marB="35319"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ru-RU" sz="1100">
                          <a:effectLst/>
                        </a:rPr>
                        <a:t>Считывает следующую строку символов из стандартного входного потока.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39" marR="70639" marT="35319" marB="35319" anchor="ctr"/>
                </a:tc>
                <a:extLst>
                  <a:ext uri="{0D108BD9-81ED-4DB2-BD59-A6C34878D82A}">
                    <a16:rowId xmlns:a16="http://schemas.microsoft.com/office/drawing/2014/main" val="2325732862"/>
                  </a:ext>
                </a:extLst>
              </a:tr>
              <a:tr h="478334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ru-RU" sz="900">
                          <a:effectLst/>
                        </a:rPr>
                        <a:t>Write(...)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39" marR="70639" marT="35319" marB="35319"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ru-RU" sz="1100">
                          <a:effectLst/>
                        </a:rPr>
                        <a:t>Записывает данные в стандартный выходной поток без перехода на новую строку.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39" marR="70639" marT="35319" marB="35319" anchor="ctr"/>
                </a:tc>
                <a:extLst>
                  <a:ext uri="{0D108BD9-81ED-4DB2-BD59-A6C34878D82A}">
                    <a16:rowId xmlns:a16="http://schemas.microsoft.com/office/drawing/2014/main" val="2902056973"/>
                  </a:ext>
                </a:extLst>
              </a:tr>
              <a:tr h="478334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ru-RU" sz="900">
                          <a:effectLst/>
                        </a:rPr>
                        <a:t>WriteLine(...)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39" marR="70639" marT="35319" marB="35319"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ru-RU" sz="1100" dirty="0">
                          <a:effectLst/>
                        </a:rPr>
                        <a:t>Записывает данные в стандартный выходной поток с переходом на новую строку.</a:t>
                      </a:r>
                      <a:endParaRPr lang="ru-RU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39" marR="70639" marT="35319" marB="35319" anchor="ctr"/>
                </a:tc>
                <a:extLst>
                  <a:ext uri="{0D108BD9-81ED-4DB2-BD59-A6C34878D82A}">
                    <a16:rowId xmlns:a16="http://schemas.microsoft.com/office/drawing/2014/main" val="31821425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840441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B11D815-4925-6E2C-B55F-4629DD538B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34C6F-A464-4B1A-B6BE-98ECF327620C}" type="slidenum">
              <a:rPr lang="ru-RU" sz="2000" smtClean="0">
                <a:solidFill>
                  <a:schemeClr val="accent1">
                    <a:lumMod val="75000"/>
                  </a:schemeClr>
                </a:solidFill>
                <a:latin typeface="Sitka Subheading Semibold" pitchFamily="2" charset="0"/>
              </a:rPr>
              <a:t>22</a:t>
            </a:fld>
            <a:endParaRPr lang="ru-RU" sz="2000" dirty="0">
              <a:solidFill>
                <a:schemeClr val="accent1">
                  <a:lumMod val="75000"/>
                </a:schemeClr>
              </a:solidFill>
              <a:latin typeface="Sitka Subheading Semibold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9BFFE0-B12E-ADC9-A92E-6C82C0781BD2}"/>
              </a:ext>
            </a:extLst>
          </p:cNvPr>
          <p:cNvSpPr txBox="1"/>
          <p:nvPr/>
        </p:nvSpPr>
        <p:spPr>
          <a:xfrm>
            <a:off x="2128520" y="474395"/>
            <a:ext cx="793496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3200" dirty="0">
                <a:solidFill>
                  <a:schemeClr val="accent1">
                    <a:lumMod val="75000"/>
                  </a:schemeClr>
                </a:solidFill>
                <a:latin typeface="Sitka Subheading Semibold" pitchFamily="2" charset="0"/>
                <a:ea typeface="Noto Serif JP Light" panose="02020200000000000000" pitchFamily="18" charset="-128"/>
              </a:rPr>
              <a:t>Работа с консолью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891224B-35F3-DA00-E73A-901090178A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134848"/>
            <a:ext cx="3943350" cy="5404064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725C24F-5F42-57D4-3121-709E8B018B85}"/>
              </a:ext>
            </a:extLst>
          </p:cNvPr>
          <p:cNvSpPr txBox="1"/>
          <p:nvPr/>
        </p:nvSpPr>
        <p:spPr>
          <a:xfrm>
            <a:off x="4932680" y="1089164"/>
            <a:ext cx="677164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i="0" u="none" strike="noStrike" baseline="0" dirty="0">
                <a:solidFill>
                  <a:schemeClr val="accent1">
                    <a:lumMod val="75000"/>
                  </a:schemeClr>
                </a:solidFill>
                <a:latin typeface="Sitka Subheading Semibold" pitchFamily="2" charset="0"/>
              </a:rPr>
              <a:t>Равнозначен ли вывод?</a:t>
            </a:r>
          </a:p>
          <a:p>
            <a:endParaRPr lang="en-US" b="1" i="0" u="none" strike="noStrike" baseline="0" dirty="0">
              <a:solidFill>
                <a:schemeClr val="accent1">
                  <a:lumMod val="75000"/>
                </a:schemeClr>
              </a:solidFill>
              <a:latin typeface="Sitka Subheading Semibold" pitchFamily="2" charset="0"/>
            </a:endParaRPr>
          </a:p>
          <a:p>
            <a:r>
              <a:rPr lang="en-US" b="1" i="0" u="none" strike="noStrike" baseline="0" dirty="0" err="1">
                <a:solidFill>
                  <a:schemeClr val="accent1">
                    <a:lumMod val="75000"/>
                  </a:schemeClr>
                </a:solidFill>
                <a:latin typeface="Sitka Subheading Semibold" pitchFamily="2" charset="0"/>
              </a:rPr>
              <a:t>Console.Write</a:t>
            </a:r>
            <a:r>
              <a:rPr lang="en-US" b="1" i="0" u="none" strike="noStrike" baseline="0" dirty="0">
                <a:solidFill>
                  <a:schemeClr val="accent1">
                    <a:lumMod val="75000"/>
                  </a:schemeClr>
                </a:solidFill>
                <a:latin typeface="Sitka Subheading Semibold" pitchFamily="2" charset="0"/>
              </a:rPr>
              <a:t>("a"); </a:t>
            </a:r>
            <a:r>
              <a:rPr lang="en-US" b="1" i="0" u="none" strike="noStrike" baseline="0" dirty="0" err="1">
                <a:solidFill>
                  <a:schemeClr val="accent1">
                    <a:lumMod val="75000"/>
                  </a:schemeClr>
                </a:solidFill>
                <a:latin typeface="Sitka Subheading Semibold" pitchFamily="2" charset="0"/>
              </a:rPr>
              <a:t>Console.Write</a:t>
            </a:r>
            <a:r>
              <a:rPr lang="en-US" b="1" i="0" u="none" strike="noStrike" baseline="0" dirty="0">
                <a:solidFill>
                  <a:schemeClr val="accent1">
                    <a:lumMod val="75000"/>
                  </a:schemeClr>
                </a:solidFill>
                <a:latin typeface="Sitka Subheading Semibold" pitchFamily="2" charset="0"/>
              </a:rPr>
              <a:t>("\</a:t>
            </a:r>
            <a:r>
              <a:rPr lang="en-US" b="1" i="0" u="none" strike="noStrike" baseline="0" dirty="0" err="1">
                <a:solidFill>
                  <a:schemeClr val="accent1">
                    <a:lumMod val="75000"/>
                  </a:schemeClr>
                </a:solidFill>
                <a:latin typeface="Sitka Subheading Semibold" pitchFamily="2" charset="0"/>
              </a:rPr>
              <a:t>nb</a:t>
            </a:r>
            <a:r>
              <a:rPr lang="en-US" b="1" i="0" u="none" strike="noStrike" baseline="0" dirty="0">
                <a:solidFill>
                  <a:schemeClr val="accent1">
                    <a:lumMod val="75000"/>
                  </a:schemeClr>
                </a:solidFill>
                <a:latin typeface="Sitka Subheading Semibold" pitchFamily="2" charset="0"/>
              </a:rPr>
              <a:t>");</a:t>
            </a:r>
            <a:r>
              <a:rPr lang="ru-RU" b="1" i="0" u="none" strike="noStrike" baseline="0" dirty="0">
                <a:solidFill>
                  <a:schemeClr val="accent1">
                    <a:lumMod val="75000"/>
                  </a:schemeClr>
                </a:solidFill>
                <a:latin typeface="Sitka Subheading Semibold" pitchFamily="2" charset="0"/>
              </a:rPr>
              <a:t> и</a:t>
            </a:r>
            <a:endParaRPr lang="en-US" b="1" i="0" u="none" strike="noStrike" baseline="0" dirty="0">
              <a:solidFill>
                <a:schemeClr val="accent1">
                  <a:lumMod val="75000"/>
                </a:schemeClr>
              </a:solidFill>
              <a:latin typeface="Sitka Subheading Semibold" pitchFamily="2" charset="0"/>
            </a:endParaRPr>
          </a:p>
          <a:p>
            <a:r>
              <a:rPr lang="en-US" b="1" i="0" u="none" strike="noStrike" baseline="0" dirty="0" err="1">
                <a:solidFill>
                  <a:schemeClr val="accent1">
                    <a:lumMod val="75000"/>
                  </a:schemeClr>
                </a:solidFill>
                <a:latin typeface="Sitka Subheading Semibold" pitchFamily="2" charset="0"/>
              </a:rPr>
              <a:t>Console.WriteLine</a:t>
            </a:r>
            <a:r>
              <a:rPr lang="en-US" b="1" i="0" u="none" strike="noStrike" baseline="0" dirty="0">
                <a:solidFill>
                  <a:schemeClr val="accent1">
                    <a:lumMod val="75000"/>
                  </a:schemeClr>
                </a:solidFill>
                <a:latin typeface="Sitka Subheading Semibold" pitchFamily="2" charset="0"/>
              </a:rPr>
              <a:t>("a"); </a:t>
            </a:r>
            <a:r>
              <a:rPr lang="en-US" b="1" i="0" u="none" strike="noStrike" baseline="0" dirty="0" err="1">
                <a:solidFill>
                  <a:schemeClr val="accent1">
                    <a:lumMod val="75000"/>
                  </a:schemeClr>
                </a:solidFill>
                <a:latin typeface="Sitka Subheading Semibold" pitchFamily="2" charset="0"/>
              </a:rPr>
              <a:t>Console.WriteLine</a:t>
            </a:r>
            <a:r>
              <a:rPr lang="en-US" b="1" i="0" u="none" strike="noStrike" baseline="0" dirty="0">
                <a:solidFill>
                  <a:schemeClr val="accent1">
                    <a:lumMod val="75000"/>
                  </a:schemeClr>
                </a:solidFill>
                <a:latin typeface="Sitka Subheading Semibold" pitchFamily="2" charset="0"/>
              </a:rPr>
              <a:t>("b");</a:t>
            </a:r>
          </a:p>
          <a:p>
            <a:r>
              <a:rPr lang="ru-RU" b="1" i="0" u="none" strike="noStrike" baseline="0" dirty="0">
                <a:solidFill>
                  <a:schemeClr val="accent1">
                    <a:lumMod val="75000"/>
                  </a:schemeClr>
                </a:solidFill>
                <a:latin typeface="Sitka Subheading Semibold" pitchFamily="2" charset="0"/>
              </a:rPr>
              <a:t>Визуально — да, оба выводят:</a:t>
            </a:r>
          </a:p>
          <a:p>
            <a:r>
              <a:rPr lang="en-US" b="1" i="0" u="none" strike="noStrike" baseline="0" dirty="0">
                <a:solidFill>
                  <a:schemeClr val="accent1">
                    <a:lumMod val="75000"/>
                  </a:schemeClr>
                </a:solidFill>
                <a:latin typeface="Sitka Subheading Semibold" pitchFamily="2" charset="0"/>
              </a:rPr>
              <a:t>a</a:t>
            </a:r>
          </a:p>
          <a:p>
            <a:r>
              <a:rPr lang="en-US" b="1" i="0" u="none" strike="noStrike" baseline="0" dirty="0">
                <a:solidFill>
                  <a:schemeClr val="accent1">
                    <a:lumMod val="75000"/>
                  </a:schemeClr>
                </a:solidFill>
                <a:latin typeface="Sitka Subheading Semibold" pitchFamily="2" charset="0"/>
              </a:rPr>
              <a:t>b</a:t>
            </a:r>
          </a:p>
          <a:p>
            <a:r>
              <a:rPr lang="ru-RU" b="1" i="0" u="none" strike="noStrike" baseline="0" dirty="0">
                <a:solidFill>
                  <a:schemeClr val="accent1">
                    <a:lumMod val="75000"/>
                  </a:schemeClr>
                </a:solidFill>
                <a:latin typeface="Sitka Subheading Semibold" pitchFamily="2" charset="0"/>
              </a:rPr>
              <a:t>Фактически — нет: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i="0" u="none" strike="noStrike" baseline="0" dirty="0">
                <a:solidFill>
                  <a:schemeClr val="accent1">
                    <a:lumMod val="75000"/>
                  </a:schemeClr>
                </a:solidFill>
                <a:latin typeface="Sitka Subheading Semibold" pitchFamily="2" charset="0"/>
              </a:rPr>
              <a:t>Write("\</a:t>
            </a:r>
            <a:r>
              <a:rPr lang="en-US" b="1" i="0" u="none" strike="noStrike" baseline="0" dirty="0" err="1">
                <a:solidFill>
                  <a:schemeClr val="accent1">
                    <a:lumMod val="75000"/>
                  </a:schemeClr>
                </a:solidFill>
                <a:latin typeface="Sitka Subheading Semibold" pitchFamily="2" charset="0"/>
              </a:rPr>
              <a:t>nb</a:t>
            </a:r>
            <a:r>
              <a:rPr lang="en-US" b="1" i="0" u="none" strike="noStrike" baseline="0" dirty="0">
                <a:solidFill>
                  <a:schemeClr val="accent1">
                    <a:lumMod val="75000"/>
                  </a:schemeClr>
                </a:solidFill>
                <a:latin typeface="Sitka Subheading Semibold" pitchFamily="2" charset="0"/>
              </a:rPr>
              <a:t>") </a:t>
            </a:r>
            <a:r>
              <a:rPr lang="ru-RU" b="1" i="0" u="none" strike="noStrike" baseline="0" dirty="0">
                <a:solidFill>
                  <a:schemeClr val="accent1">
                    <a:lumMod val="75000"/>
                  </a:schemeClr>
                </a:solidFill>
                <a:latin typeface="Sitka Subheading Semibold" pitchFamily="2" charset="0"/>
              </a:rPr>
              <a:t>использует только \</a:t>
            </a:r>
            <a:r>
              <a:rPr lang="en-US" b="1" i="0" u="none" strike="noStrike" baseline="0" dirty="0">
                <a:solidFill>
                  <a:schemeClr val="accent1">
                    <a:lumMod val="75000"/>
                  </a:schemeClr>
                </a:solidFill>
                <a:latin typeface="Sitka Subheading Semibold" pitchFamily="2" charset="0"/>
              </a:rPr>
              <a:t>n (Unix-</a:t>
            </a:r>
            <a:r>
              <a:rPr lang="ru-RU" b="1" i="0" u="none" strike="noStrike" baseline="0" dirty="0">
                <a:solidFill>
                  <a:schemeClr val="accent1">
                    <a:lumMod val="75000"/>
                  </a:schemeClr>
                </a:solidFill>
                <a:latin typeface="Sitka Subheading Semibold" pitchFamily="2" charset="0"/>
              </a:rPr>
              <a:t>стиль).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i="0" u="none" strike="noStrike" baseline="0" dirty="0">
                <a:solidFill>
                  <a:schemeClr val="accent1">
                    <a:lumMod val="75000"/>
                  </a:schemeClr>
                </a:solidFill>
                <a:latin typeface="Sitka Subheading Semibold" pitchFamily="2" charset="0"/>
              </a:rPr>
              <a:t>WriteLine </a:t>
            </a:r>
            <a:r>
              <a:rPr lang="ru-RU" b="1" i="0" u="none" strike="noStrike" baseline="0" dirty="0">
                <a:solidFill>
                  <a:schemeClr val="accent1">
                    <a:lumMod val="75000"/>
                  </a:schemeClr>
                </a:solidFill>
                <a:latin typeface="Sitka Subheading Semibold" pitchFamily="2" charset="0"/>
              </a:rPr>
              <a:t>добавляет окончание строки по ОС:</a:t>
            </a:r>
          </a:p>
          <a:p>
            <a:r>
              <a:rPr lang="ru-RU" b="1" dirty="0">
                <a:solidFill>
                  <a:schemeClr val="accent1">
                    <a:lumMod val="75000"/>
                  </a:schemeClr>
                </a:solidFill>
                <a:latin typeface="Sitka Subheading Semibold" pitchFamily="2" charset="0"/>
              </a:rPr>
              <a:t>	</a:t>
            </a:r>
            <a:r>
              <a:rPr lang="en-US" b="1" i="0" u="none" strike="noStrike" baseline="0" dirty="0">
                <a:solidFill>
                  <a:schemeClr val="accent1">
                    <a:lumMod val="75000"/>
                  </a:schemeClr>
                </a:solidFill>
                <a:latin typeface="Sitka Subheading Semibold" pitchFamily="2" charset="0"/>
              </a:rPr>
              <a:t>Windows → \r\n</a:t>
            </a:r>
          </a:p>
          <a:p>
            <a:r>
              <a:rPr lang="ru-RU" b="1" i="0" u="none" strike="noStrike" baseline="0" dirty="0">
                <a:solidFill>
                  <a:schemeClr val="accent1">
                    <a:lumMod val="75000"/>
                  </a:schemeClr>
                </a:solidFill>
                <a:latin typeface="Sitka Subheading Semibold" pitchFamily="2" charset="0"/>
              </a:rPr>
              <a:t>	</a:t>
            </a:r>
            <a:r>
              <a:rPr lang="en-US" b="1" i="0" u="none" strike="noStrike" baseline="0" dirty="0">
                <a:solidFill>
                  <a:schemeClr val="accent1">
                    <a:lumMod val="75000"/>
                  </a:schemeClr>
                </a:solidFill>
                <a:latin typeface="Sitka Subheading Semibold" pitchFamily="2" charset="0"/>
              </a:rPr>
              <a:t>Unix/macOS → \n</a:t>
            </a:r>
            <a:endParaRPr lang="ru-RU" b="1" i="0" u="none" strike="noStrike" baseline="0" dirty="0">
              <a:solidFill>
                <a:schemeClr val="accent1">
                  <a:lumMod val="75000"/>
                </a:schemeClr>
              </a:solidFill>
              <a:latin typeface="Sitka Subheading Semibold" pitchFamily="2" charset="0"/>
            </a:endParaRPr>
          </a:p>
          <a:p>
            <a:endParaRPr lang="en-US" b="1" i="0" u="none" strike="noStrike" baseline="0" dirty="0">
              <a:solidFill>
                <a:schemeClr val="accent1">
                  <a:lumMod val="75000"/>
                </a:schemeClr>
              </a:solidFill>
              <a:latin typeface="Sitka Subheading Semibold" pitchFamily="2" charset="0"/>
            </a:endParaRPr>
          </a:p>
          <a:p>
            <a:r>
              <a:rPr lang="ru-RU" b="1" i="0" u="none" strike="noStrike" baseline="0" dirty="0">
                <a:solidFill>
                  <a:schemeClr val="accent1">
                    <a:lumMod val="75000"/>
                  </a:schemeClr>
                </a:solidFill>
                <a:latin typeface="Sitka Subheading Semibold" pitchFamily="2" charset="0"/>
              </a:rPr>
              <a:t>Последствия:</a:t>
            </a:r>
          </a:p>
          <a:p>
            <a:r>
              <a:rPr lang="ru-RU" b="1" i="0" u="none" strike="noStrike" baseline="0" dirty="0">
                <a:solidFill>
                  <a:schemeClr val="accent1">
                    <a:lumMod val="75000"/>
                  </a:schemeClr>
                </a:solidFill>
                <a:latin typeface="Sitka Subheading Semibold" pitchFamily="2" charset="0"/>
              </a:rPr>
              <a:t>При записи в файл или побайтовом сравнении различия проявятся (особенно на </a:t>
            </a:r>
            <a:r>
              <a:rPr lang="en-US" b="1" i="0" u="none" strike="noStrike" baseline="0" dirty="0">
                <a:solidFill>
                  <a:schemeClr val="accent1">
                    <a:lumMod val="75000"/>
                  </a:schemeClr>
                </a:solidFill>
                <a:latin typeface="Sitka Subheading Semibold" pitchFamily="2" charset="0"/>
              </a:rPr>
              <a:t>Windows).</a:t>
            </a:r>
            <a:endParaRPr lang="ru-RU" b="1" i="0" u="none" strike="noStrike" baseline="0" dirty="0">
              <a:solidFill>
                <a:schemeClr val="accent1">
                  <a:lumMod val="75000"/>
                </a:schemeClr>
              </a:solidFill>
              <a:latin typeface="Sitka Subheading Semibold" pitchFamily="2" charset="0"/>
            </a:endParaRPr>
          </a:p>
          <a:p>
            <a:endParaRPr lang="en-US" b="1" i="0" u="none" strike="noStrike" baseline="0" dirty="0">
              <a:solidFill>
                <a:schemeClr val="accent1">
                  <a:lumMod val="75000"/>
                </a:schemeClr>
              </a:solidFill>
              <a:latin typeface="Sitka Subheading Semibold" pitchFamily="2" charset="0"/>
            </a:endParaRPr>
          </a:p>
          <a:p>
            <a:r>
              <a:rPr lang="ru-RU" b="1" i="0" u="none" strike="noStrike" baseline="0" dirty="0">
                <a:solidFill>
                  <a:schemeClr val="accent1">
                    <a:lumMod val="75000"/>
                  </a:schemeClr>
                </a:solidFill>
                <a:latin typeface="Sitka Subheading Semibold" pitchFamily="2" charset="0"/>
              </a:rPr>
              <a:t>Вывод:</a:t>
            </a:r>
          </a:p>
          <a:p>
            <a:r>
              <a:rPr lang="ru-RU" b="1" i="0" u="none" strike="noStrike" baseline="0" dirty="0">
                <a:solidFill>
                  <a:schemeClr val="accent1">
                    <a:lumMod val="75000"/>
                  </a:schemeClr>
                </a:solidFill>
                <a:latin typeface="Sitka Subheading Semibold" pitchFamily="2" charset="0"/>
              </a:rPr>
              <a:t>Для переносимости и чистоты кода избегаем ручного \</a:t>
            </a:r>
            <a:r>
              <a:rPr lang="en-US" b="1" i="0" u="none" strike="noStrike" baseline="0" dirty="0">
                <a:solidFill>
                  <a:schemeClr val="accent1">
                    <a:lumMod val="75000"/>
                  </a:schemeClr>
                </a:solidFill>
                <a:latin typeface="Sitka Subheading Semibold" pitchFamily="2" charset="0"/>
              </a:rPr>
              <a:t>n — </a:t>
            </a:r>
            <a:r>
              <a:rPr lang="ru-RU" b="1" i="0" u="none" strike="noStrike" baseline="0" dirty="0">
                <a:solidFill>
                  <a:schemeClr val="accent1">
                    <a:lumMod val="75000"/>
                  </a:schemeClr>
                </a:solidFill>
                <a:latin typeface="Sitka Subheading Semibold" pitchFamily="2" charset="0"/>
              </a:rPr>
              <a:t>используем </a:t>
            </a:r>
            <a:r>
              <a:rPr lang="en-US" b="1" i="0" u="none" strike="noStrike" baseline="0" dirty="0">
                <a:solidFill>
                  <a:schemeClr val="accent1">
                    <a:lumMod val="75000"/>
                  </a:schemeClr>
                </a:solidFill>
                <a:latin typeface="Sitka Subheading Semibold" pitchFamily="2" charset="0"/>
              </a:rPr>
              <a:t>WriteLine.</a:t>
            </a:r>
            <a:endParaRPr lang="ru-RU" b="0" i="1" u="none" strike="noStrike" baseline="0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60537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E41237A-7B59-6AFA-0526-97FDC8F9A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34C6F-A464-4B1A-B6BE-98ECF327620C}" type="slidenum">
              <a:rPr lang="ru-RU" sz="2000" smtClean="0">
                <a:solidFill>
                  <a:schemeClr val="accent1">
                    <a:lumMod val="75000"/>
                  </a:schemeClr>
                </a:solidFill>
                <a:latin typeface="Sitka Subheading Semibold" pitchFamily="2" charset="0"/>
              </a:rPr>
              <a:t>3</a:t>
            </a:fld>
            <a:endParaRPr lang="ru-RU" sz="2000" dirty="0">
              <a:solidFill>
                <a:schemeClr val="accent1">
                  <a:lumMod val="75000"/>
                </a:schemeClr>
              </a:solidFill>
              <a:latin typeface="Sitka Subheading Semibold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BBF5C0-C9BE-5F91-7A63-6AD4005B49CE}"/>
              </a:ext>
            </a:extLst>
          </p:cNvPr>
          <p:cNvSpPr txBox="1"/>
          <p:nvPr/>
        </p:nvSpPr>
        <p:spPr>
          <a:xfrm>
            <a:off x="2661920" y="433755"/>
            <a:ext cx="686816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3200" dirty="0">
                <a:solidFill>
                  <a:schemeClr val="accent1">
                    <a:lumMod val="75000"/>
                  </a:schemeClr>
                </a:solidFill>
                <a:latin typeface="Sitka Subheading Semibold" pitchFamily="2" charset="0"/>
                <a:ea typeface="Noto Serif JP Light" panose="02020200000000000000" pitchFamily="18" charset="-128"/>
              </a:rPr>
              <a:t>История языка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B977E9-91C8-7046-B9DA-1235B06442FE}"/>
              </a:ext>
            </a:extLst>
          </p:cNvPr>
          <p:cNvSpPr txBox="1"/>
          <p:nvPr/>
        </p:nvSpPr>
        <p:spPr>
          <a:xfrm>
            <a:off x="4485640" y="2378175"/>
            <a:ext cx="686816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accent1">
                    <a:lumMod val="75000"/>
                  </a:schemeClr>
                </a:solidFill>
                <a:latin typeface="Sitka Subheading Semibold" pitchFamily="2" charset="0"/>
                <a:ea typeface="Noto Serif JP Light" panose="02020200000000000000" pitchFamily="18" charset="-128"/>
              </a:rPr>
              <a:t>2000 г.: Microsoft (Андерс </a:t>
            </a:r>
            <a:r>
              <a:rPr lang="ru-RU" dirty="0" err="1">
                <a:solidFill>
                  <a:schemeClr val="accent1">
                    <a:lumMod val="75000"/>
                  </a:schemeClr>
                </a:solidFill>
                <a:latin typeface="Sitka Subheading Semibold" pitchFamily="2" charset="0"/>
                <a:ea typeface="Noto Serif JP Light" panose="02020200000000000000" pitchFamily="18" charset="-128"/>
              </a:rPr>
              <a:t>Хейлсберг</a:t>
            </a:r>
            <a:r>
              <a:rPr lang="ru-RU" dirty="0">
                <a:solidFill>
                  <a:schemeClr val="accent1">
                    <a:lumMod val="75000"/>
                  </a:schemeClr>
                </a:solidFill>
                <a:latin typeface="Sitka Subheading Semibold" pitchFamily="2" charset="0"/>
                <a:ea typeface="Noto Serif JP Light" panose="02020200000000000000" pitchFamily="18" charset="-128"/>
              </a:rPr>
              <a:t>) представляет C# — современный, простой и мощный язык для платформы .NET.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accent1">
                    <a:lumMod val="75000"/>
                  </a:schemeClr>
                </a:solidFill>
                <a:latin typeface="Sitka Subheading Semibold" pitchFamily="2" charset="0"/>
                <a:ea typeface="Noto Serif JP Light" panose="02020200000000000000" pitchFamily="18" charset="-128"/>
              </a:rPr>
              <a:t>Название: «C#» («Си-</a:t>
            </a:r>
            <a:r>
              <a:rPr lang="ru-RU" dirty="0" err="1">
                <a:solidFill>
                  <a:schemeClr val="accent1">
                    <a:lumMod val="75000"/>
                  </a:schemeClr>
                </a:solidFill>
                <a:latin typeface="Sitka Subheading Semibold" pitchFamily="2" charset="0"/>
                <a:ea typeface="Noto Serif JP Light" panose="02020200000000000000" pitchFamily="18" charset="-128"/>
              </a:rPr>
              <a:t>шарп</a:t>
            </a:r>
            <a:r>
              <a:rPr lang="ru-RU" dirty="0">
                <a:solidFill>
                  <a:schemeClr val="accent1">
                    <a:lumMod val="75000"/>
                  </a:schemeClr>
                </a:solidFill>
                <a:latin typeface="Sitka Subheading Semibold" pitchFamily="2" charset="0"/>
                <a:ea typeface="Noto Serif JP Light" panose="02020200000000000000" pitchFamily="18" charset="-128"/>
              </a:rPr>
              <a:t>») — диез как символ эволюции от C/C++.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accent1">
                    <a:lumMod val="75000"/>
                  </a:schemeClr>
                </a:solidFill>
                <a:latin typeface="Sitka Subheading Semibold" pitchFamily="2" charset="0"/>
                <a:ea typeface="Noto Serif JP Light" panose="02020200000000000000" pitchFamily="18" charset="-128"/>
              </a:rPr>
              <a:t>Эволюция: От Windows-приложений до одного из самых популярных языков мира с постоянным развитием и новыми возможностями.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6B23CF4-924A-A5F0-3DF9-36413291B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440" y="1040853"/>
            <a:ext cx="3664058" cy="5477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62656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060A6FA-F06B-9909-DB5E-33C998D5C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34C6F-A464-4B1A-B6BE-98ECF327620C}" type="slidenum">
              <a:rPr lang="ru-RU" sz="2000" smtClean="0">
                <a:solidFill>
                  <a:schemeClr val="accent1">
                    <a:lumMod val="75000"/>
                  </a:schemeClr>
                </a:solidFill>
                <a:latin typeface="Sitka Subheading Semibold" pitchFamily="2" charset="0"/>
              </a:rPr>
              <a:t>4</a:t>
            </a:fld>
            <a:endParaRPr lang="ru-RU" sz="2000" dirty="0">
              <a:solidFill>
                <a:schemeClr val="accent1">
                  <a:lumMod val="75000"/>
                </a:schemeClr>
              </a:solidFill>
              <a:latin typeface="Sitka Subheading Semibold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48AF66-B6E3-7EC5-CDF3-C7531622C4C7}"/>
              </a:ext>
            </a:extLst>
          </p:cNvPr>
          <p:cNvSpPr txBox="1"/>
          <p:nvPr/>
        </p:nvSpPr>
        <p:spPr>
          <a:xfrm>
            <a:off x="924560" y="393115"/>
            <a:ext cx="1034288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3200" dirty="0">
                <a:solidFill>
                  <a:schemeClr val="accent1">
                    <a:lumMod val="75000"/>
                  </a:schemeClr>
                </a:solidFill>
                <a:latin typeface="Sitka Subheading Semibold" pitchFamily="2" charset="0"/>
                <a:ea typeface="Noto Serif JP Light" panose="02020200000000000000" pitchFamily="18" charset="-128"/>
              </a:rPr>
              <a:t>Философия 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Sitka Subheading Semibold" pitchFamily="2" charset="0"/>
                <a:ea typeface="Noto Serif JP Light" panose="02020200000000000000" pitchFamily="18" charset="-128"/>
              </a:rPr>
              <a:t>C#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Sitka Subheading Semibold" pitchFamily="2" charset="0"/>
              <a:ea typeface="Noto Serif JP Light" panose="02020200000000000000" pitchFamily="18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5FD5FA-B613-D55B-0459-0465591A045B}"/>
              </a:ext>
            </a:extLst>
          </p:cNvPr>
          <p:cNvSpPr txBox="1"/>
          <p:nvPr/>
        </p:nvSpPr>
        <p:spPr>
          <a:xfrm>
            <a:off x="838200" y="1608804"/>
            <a:ext cx="5527455" cy="4339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accent1">
                    <a:lumMod val="75000"/>
                  </a:schemeClr>
                </a:solidFill>
                <a:latin typeface="Sitka Subheading Semibold" pitchFamily="2" charset="0"/>
                <a:ea typeface="Noto Serif JP Light" panose="02020200000000000000" pitchFamily="18" charset="-128"/>
              </a:rPr>
              <a:t>Объектно-ориентированность: Всё — объекты.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 err="1">
                <a:solidFill>
                  <a:schemeClr val="accent1">
                    <a:lumMod val="75000"/>
                  </a:schemeClr>
                </a:solidFill>
                <a:latin typeface="Sitka Subheading Semibold" pitchFamily="2" charset="0"/>
                <a:ea typeface="Noto Serif JP Light" panose="02020200000000000000" pitchFamily="18" charset="-128"/>
              </a:rPr>
              <a:t>Типобезопасность</a:t>
            </a:r>
            <a:r>
              <a:rPr lang="ru-RU" sz="2000" dirty="0">
                <a:solidFill>
                  <a:schemeClr val="accent1">
                    <a:lumMod val="75000"/>
                  </a:schemeClr>
                </a:solidFill>
                <a:latin typeface="Sitka Subheading Semibold" pitchFamily="2" charset="0"/>
                <a:ea typeface="Noto Serif JP Light" panose="02020200000000000000" pitchFamily="18" charset="-128"/>
              </a:rPr>
              <a:t>: Компилятор защищает от ошибок вроде сложения строки и числа.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accent1">
                    <a:lumMod val="75000"/>
                  </a:schemeClr>
                </a:solidFill>
                <a:latin typeface="Sitka Subheading Semibold" pitchFamily="2" charset="0"/>
                <a:ea typeface="Noto Serif JP Light" panose="02020200000000000000" pitchFamily="18" charset="-128"/>
              </a:rPr>
              <a:t>Универсальность: Подходит для любых задач — от веба до игр и десктопа.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accent1">
                    <a:lumMod val="75000"/>
                  </a:schemeClr>
                </a:solidFill>
                <a:latin typeface="Sitka Subheading Semibold" pitchFamily="2" charset="0"/>
                <a:ea typeface="Noto Serif JP Light" panose="02020200000000000000" pitchFamily="18" charset="-128"/>
              </a:rPr>
              <a:t>Современность: Язык активно развивается, получая новые удобные возможности.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sz="2000" i="1" dirty="0">
              <a:solidFill>
                <a:schemeClr val="accent1">
                  <a:lumMod val="75000"/>
                </a:schemeClr>
              </a:solidFill>
              <a:latin typeface="Sitka Subheading Semibold" pitchFamily="2" charset="0"/>
              <a:ea typeface="Noto Serif JP Light" panose="02020200000000000000" pitchFamily="18" charset="-128"/>
            </a:endParaRPr>
          </a:p>
          <a:p>
            <a:r>
              <a:rPr lang="ru-RU" sz="1400" i="1" dirty="0">
                <a:solidFill>
                  <a:schemeClr val="accent1">
                    <a:lumMod val="75000"/>
                  </a:schemeClr>
                </a:solidFill>
                <a:latin typeface="Sitka Subheading Semibold" pitchFamily="2" charset="0"/>
                <a:ea typeface="Noto Serif JP Light" panose="02020200000000000000" pitchFamily="18" charset="-128"/>
              </a:rPr>
              <a:t>«C# во многих отношениях превосходит C++ и Java. Он похож на то, каким мог бы быть Java, если бы разработчики этого языка забыли об обратной совместимости и просто работали над его улучшением.» — Бен </a:t>
            </a:r>
            <a:r>
              <a:rPr lang="ru-RU" sz="1400" i="1" dirty="0" err="1">
                <a:solidFill>
                  <a:schemeClr val="accent1">
                    <a:lumMod val="75000"/>
                  </a:schemeClr>
                </a:solidFill>
                <a:latin typeface="Sitka Subheading Semibold" pitchFamily="2" charset="0"/>
                <a:ea typeface="Noto Serif JP Light" panose="02020200000000000000" pitchFamily="18" charset="-128"/>
              </a:rPr>
              <a:t>Альбахари</a:t>
            </a:r>
            <a:endParaRPr lang="ru-RU" sz="1400" i="1" dirty="0">
              <a:solidFill>
                <a:schemeClr val="accent1">
                  <a:lumMod val="75000"/>
                </a:schemeClr>
              </a:solidFill>
              <a:latin typeface="Sitka Subheading Semibold" pitchFamily="2" charset="0"/>
              <a:ea typeface="Noto Serif JP Light" panose="02020200000000000000" pitchFamily="18" charset="-128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167336F-9920-DAB2-32E6-533C2E5B89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1131" y="1385785"/>
            <a:ext cx="4562669" cy="4562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45802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5F459AD-B501-8146-B6CD-37C591A7B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34C6F-A464-4B1A-B6BE-98ECF327620C}" type="slidenum">
              <a:rPr lang="ru-RU" sz="2000" smtClean="0">
                <a:solidFill>
                  <a:schemeClr val="accent1">
                    <a:lumMod val="75000"/>
                  </a:schemeClr>
                </a:solidFill>
                <a:latin typeface="Sitka Subheading Semibold" pitchFamily="2" charset="0"/>
              </a:rPr>
              <a:t>5</a:t>
            </a:fld>
            <a:endParaRPr lang="ru-RU" sz="2000" dirty="0">
              <a:solidFill>
                <a:schemeClr val="accent1">
                  <a:lumMod val="75000"/>
                </a:schemeClr>
              </a:solidFill>
              <a:latin typeface="Sitka Subheading Semibold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395A93-1644-834D-A881-FCD59289D65A}"/>
              </a:ext>
            </a:extLst>
          </p:cNvPr>
          <p:cNvSpPr txBox="1"/>
          <p:nvPr/>
        </p:nvSpPr>
        <p:spPr>
          <a:xfrm>
            <a:off x="2661920" y="433755"/>
            <a:ext cx="686816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3200" dirty="0">
                <a:solidFill>
                  <a:schemeClr val="accent1">
                    <a:lumMod val="75000"/>
                  </a:schemeClr>
                </a:solidFill>
                <a:latin typeface="Sitka Subheading Semibold" pitchFamily="2" charset="0"/>
                <a:ea typeface="Noto Serif JP Light" panose="02020200000000000000" pitchFamily="18" charset="-128"/>
              </a:rPr>
              <a:t>Где применяется 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Sitka Subheading Semibold" pitchFamily="2" charset="0"/>
                <a:ea typeface="Noto Serif JP Light" panose="02020200000000000000" pitchFamily="18" charset="-128"/>
              </a:rPr>
              <a:t>C#?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Sitka Subheading Semibold" pitchFamily="2" charset="0"/>
              <a:ea typeface="Noto Serif JP Light" panose="02020200000000000000" pitchFamily="18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A749458-52B5-23AE-8220-430228294741}"/>
              </a:ext>
            </a:extLst>
          </p:cNvPr>
          <p:cNvSpPr txBox="1"/>
          <p:nvPr/>
        </p:nvSpPr>
        <p:spPr>
          <a:xfrm>
            <a:off x="7360920" y="2988641"/>
            <a:ext cx="4338320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accent1">
                    <a:lumMod val="75000"/>
                  </a:schemeClr>
                </a:solidFill>
                <a:latin typeface="Sitka Subheading Semibold" pitchFamily="2" charset="0"/>
                <a:ea typeface="Noto Serif JP Light" panose="02020200000000000000" pitchFamily="18" charset="-128"/>
              </a:rPr>
              <a:t>Игры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accent1">
                    <a:lumMod val="75000"/>
                  </a:schemeClr>
                </a:solidFill>
                <a:latin typeface="Sitka Subheading Semibold" pitchFamily="2" charset="0"/>
                <a:ea typeface="Noto Serif JP Light" panose="02020200000000000000" pitchFamily="18" charset="-128"/>
              </a:rPr>
              <a:t>Десктопные приложения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accent1">
                    <a:lumMod val="75000"/>
                  </a:schemeClr>
                </a:solidFill>
                <a:latin typeface="Sitka Subheading Semibold" pitchFamily="2" charset="0"/>
                <a:ea typeface="Noto Serif JP Light" panose="02020200000000000000" pitchFamily="18" charset="-128"/>
              </a:rPr>
              <a:t>Веб-приложения и сервисы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accent1">
                    <a:lumMod val="75000"/>
                  </a:schemeClr>
                </a:solidFill>
                <a:latin typeface="Sitka Subheading Semibold" pitchFamily="2" charset="0"/>
                <a:ea typeface="Noto Serif JP Light" panose="02020200000000000000" pitchFamily="18" charset="-128"/>
              </a:rPr>
              <a:t>Мобильные приложения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accent1">
                    <a:lumMod val="75000"/>
                  </a:schemeClr>
                </a:solidFill>
                <a:latin typeface="Sitka Subheading Semibold" pitchFamily="2" charset="0"/>
                <a:ea typeface="Noto Serif JP Light" panose="02020200000000000000" pitchFamily="18" charset="-128"/>
              </a:rPr>
              <a:t>Облачные сервисы</a:t>
            </a:r>
            <a:endParaRPr lang="en-US" sz="2000" dirty="0">
              <a:solidFill>
                <a:schemeClr val="accent1">
                  <a:lumMod val="75000"/>
                </a:schemeClr>
              </a:solidFill>
              <a:latin typeface="Sitka Subheading Semibold" pitchFamily="2" charset="0"/>
              <a:ea typeface="Noto Serif JP Light" panose="02020200000000000000" pitchFamily="18" charset="-128"/>
            </a:endParaRPr>
          </a:p>
        </p:txBody>
      </p:sp>
      <p:pic>
        <p:nvPicPr>
          <p:cNvPr id="3076" name="Picture 4" descr="История развития языка C#: его происхождение, особенности и роль на рынке">
            <a:extLst>
              <a:ext uri="{FF2B5EF4-FFF2-40B4-BE49-F238E27FC236}">
                <a16:creationId xmlns:a16="http://schemas.microsoft.com/office/drawing/2014/main" id="{41F16466-E0A0-1793-056E-98FBF69BE5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001" y="1595535"/>
            <a:ext cx="6086013" cy="4627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7289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B11D815-4925-6E2C-B55F-4629DD538B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34C6F-A464-4B1A-B6BE-98ECF327620C}" type="slidenum">
              <a:rPr lang="ru-RU" sz="2000" smtClean="0">
                <a:solidFill>
                  <a:schemeClr val="accent1">
                    <a:lumMod val="75000"/>
                  </a:schemeClr>
                </a:solidFill>
                <a:latin typeface="Sitka Subheading Semibold" pitchFamily="2" charset="0"/>
              </a:rPr>
              <a:t>6</a:t>
            </a:fld>
            <a:endParaRPr lang="ru-RU" sz="2000" dirty="0">
              <a:solidFill>
                <a:schemeClr val="accent1">
                  <a:lumMod val="75000"/>
                </a:schemeClr>
              </a:solidFill>
              <a:latin typeface="Sitka Subheading Semibold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9BFFE0-B12E-ADC9-A92E-6C82C0781BD2}"/>
              </a:ext>
            </a:extLst>
          </p:cNvPr>
          <p:cNvSpPr txBox="1"/>
          <p:nvPr/>
        </p:nvSpPr>
        <p:spPr>
          <a:xfrm>
            <a:off x="2661920" y="433755"/>
            <a:ext cx="686816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3200" dirty="0">
                <a:solidFill>
                  <a:schemeClr val="accent1">
                    <a:lumMod val="75000"/>
                  </a:schemeClr>
                </a:solidFill>
                <a:latin typeface="Sitka Subheading Semibold" pitchFamily="2" charset="0"/>
                <a:ea typeface="Noto Serif JP Light" panose="02020200000000000000" pitchFamily="18" charset="-128"/>
              </a:rPr>
              <a:t>Отличия 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Sitka Subheading Semibold" pitchFamily="2" charset="0"/>
                <a:ea typeface="Noto Serif JP Light" panose="02020200000000000000" pitchFamily="18" charset="-128"/>
              </a:rPr>
              <a:t>C#</a:t>
            </a:r>
            <a:r>
              <a:rPr lang="ru-RU" sz="3200" dirty="0">
                <a:solidFill>
                  <a:schemeClr val="accent1">
                    <a:lumMod val="75000"/>
                  </a:schemeClr>
                </a:solidFill>
                <a:latin typeface="Sitka Subheading Semibold" pitchFamily="2" charset="0"/>
                <a:ea typeface="Noto Serif JP Light" panose="02020200000000000000" pitchFamily="18" charset="-128"/>
              </a:rPr>
              <a:t> от других ЯП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B8F9143-A981-487C-79C0-AEBCB6DA9B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3405" y="1185488"/>
            <a:ext cx="7894835" cy="5359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8666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B11D815-4925-6E2C-B55F-4629DD538B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34C6F-A464-4B1A-B6BE-98ECF327620C}" type="slidenum">
              <a:rPr lang="ru-RU" sz="2000" smtClean="0">
                <a:solidFill>
                  <a:schemeClr val="accent1">
                    <a:lumMod val="75000"/>
                  </a:schemeClr>
                </a:solidFill>
                <a:latin typeface="Sitka Subheading Semibold" pitchFamily="2" charset="0"/>
              </a:rPr>
              <a:t>7</a:t>
            </a:fld>
            <a:endParaRPr lang="ru-RU" sz="2000" dirty="0">
              <a:solidFill>
                <a:schemeClr val="accent1">
                  <a:lumMod val="75000"/>
                </a:schemeClr>
              </a:solidFill>
              <a:latin typeface="Sitka Subheading Semibold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9BFFE0-B12E-ADC9-A92E-6C82C0781BD2}"/>
              </a:ext>
            </a:extLst>
          </p:cNvPr>
          <p:cNvSpPr txBox="1"/>
          <p:nvPr/>
        </p:nvSpPr>
        <p:spPr>
          <a:xfrm>
            <a:off x="2661920" y="433755"/>
            <a:ext cx="686816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3200" dirty="0">
                <a:solidFill>
                  <a:schemeClr val="accent1">
                    <a:lumMod val="75000"/>
                  </a:schemeClr>
                </a:solidFill>
                <a:latin typeface="Sitka Subheading Semibold" pitchFamily="2" charset="0"/>
                <a:ea typeface="Noto Serif JP Light" panose="02020200000000000000" pitchFamily="18" charset="-128"/>
              </a:rPr>
              <a:t>.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Sitka Subheading Semibold" pitchFamily="2" charset="0"/>
                <a:ea typeface="Noto Serif JP Light" panose="02020200000000000000" pitchFamily="18" charset="-128"/>
              </a:rPr>
              <a:t>NET: </a:t>
            </a:r>
            <a:r>
              <a:rPr lang="ru-RU" sz="3200" dirty="0">
                <a:solidFill>
                  <a:schemeClr val="accent1">
                    <a:lumMod val="75000"/>
                  </a:schemeClr>
                </a:solidFill>
                <a:latin typeface="Sitka Subheading Semibold" pitchFamily="2" charset="0"/>
                <a:ea typeface="Noto Serif JP Light" panose="02020200000000000000" pitchFamily="18" charset="-128"/>
              </a:rPr>
              <a:t>История и эволюция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72B717-0088-E1E5-C7B8-DA001E15CE9B}"/>
              </a:ext>
            </a:extLst>
          </p:cNvPr>
          <p:cNvSpPr txBox="1"/>
          <p:nvPr/>
        </p:nvSpPr>
        <p:spPr>
          <a:xfrm>
            <a:off x="741680" y="1979116"/>
            <a:ext cx="10708640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accent1">
                    <a:lumMod val="75000"/>
                  </a:schemeClr>
                </a:solidFill>
                <a:latin typeface="Sitka Subheading Semibold" pitchFamily="2" charset="0"/>
                <a:ea typeface="Noto Serif JP Light" panose="02020200000000000000" pitchFamily="18" charset="-128"/>
              </a:rPr>
              <a:t>.NET — это бесплатная, кроссплатформенная платформа с открытым исходным кодом (</a:t>
            </a:r>
            <a:r>
              <a:rPr lang="ru-RU" sz="2000" dirty="0" err="1">
                <a:solidFill>
                  <a:schemeClr val="accent1">
                    <a:lumMod val="75000"/>
                  </a:schemeClr>
                </a:solidFill>
                <a:latin typeface="Sitka Subheading Semibold" pitchFamily="2" charset="0"/>
                <a:ea typeface="Noto Serif JP Light" panose="02020200000000000000" pitchFamily="18" charset="-128"/>
              </a:rPr>
              <a:t>open-source</a:t>
            </a:r>
            <a:r>
              <a:rPr lang="ru-RU" sz="2000" dirty="0">
                <a:solidFill>
                  <a:schemeClr val="accent1">
                    <a:lumMod val="75000"/>
                  </a:schemeClr>
                </a:solidFill>
                <a:latin typeface="Sitka Subheading Semibold" pitchFamily="2" charset="0"/>
                <a:ea typeface="Noto Serif JP Light" panose="02020200000000000000" pitchFamily="18" charset="-128"/>
              </a:rPr>
              <a:t>) для создания широкого спектра приложений.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sz="2000" dirty="0">
              <a:solidFill>
                <a:schemeClr val="accent1">
                  <a:lumMod val="75000"/>
                </a:schemeClr>
              </a:solidFill>
              <a:latin typeface="Sitka Subheading Semibold" pitchFamily="2" charset="0"/>
              <a:ea typeface="Noto Serif JP Light" panose="02020200000000000000" pitchFamily="18" charset="-128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Sitka Subheading Semibold" pitchFamily="2" charset="0"/>
                <a:ea typeface="Noto Serif JP Light" panose="02020200000000000000" pitchFamily="18" charset="-128"/>
              </a:rPr>
              <a:t>.NET Framework (2002–) — </a:t>
            </a:r>
            <a:r>
              <a:rPr lang="ru-RU" sz="2000" dirty="0">
                <a:solidFill>
                  <a:schemeClr val="accent1">
                    <a:lumMod val="75000"/>
                  </a:schemeClr>
                </a:solidFill>
                <a:latin typeface="Sitka Subheading Semibold" pitchFamily="2" charset="0"/>
                <a:ea typeface="Noto Serif JP Light" panose="02020200000000000000" pitchFamily="18" charset="-128"/>
              </a:rPr>
              <a:t>мощный, но только для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Sitka Subheading Semibold" pitchFamily="2" charset="0"/>
                <a:ea typeface="Noto Serif JP Light" panose="02020200000000000000" pitchFamily="18" charset="-128"/>
              </a:rPr>
              <a:t>Windows.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Sitka Subheading Semibold" pitchFamily="2" charset="0"/>
                <a:ea typeface="Noto Serif JP Light" panose="02020200000000000000" pitchFamily="18" charset="-128"/>
              </a:rPr>
              <a:t>.NET Core (2016–) — </a:t>
            </a:r>
            <a:r>
              <a:rPr lang="ru-RU" sz="2000" dirty="0">
                <a:solidFill>
                  <a:schemeClr val="accent1">
                    <a:lumMod val="75000"/>
                  </a:schemeClr>
                </a:solidFill>
                <a:latin typeface="Sitka Subheading Semibold" pitchFamily="2" charset="0"/>
                <a:ea typeface="Noto Serif JP Light" panose="02020200000000000000" pitchFamily="18" charset="-128"/>
              </a:rPr>
              <a:t>легковесный, кроссплатформенный,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Sitka Subheading Semibold" pitchFamily="2" charset="0"/>
                <a:ea typeface="Noto Serif JP Light" panose="02020200000000000000" pitchFamily="18" charset="-128"/>
              </a:rPr>
              <a:t>open-source.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Sitka Subheading Semibold" pitchFamily="2" charset="0"/>
                <a:ea typeface="Noto Serif JP Light" panose="02020200000000000000" pitchFamily="18" charset="-128"/>
              </a:rPr>
              <a:t>.NET 5+ (2020–) — </a:t>
            </a:r>
            <a:r>
              <a:rPr lang="ru-RU" sz="2000" dirty="0">
                <a:solidFill>
                  <a:schemeClr val="accent1">
                    <a:lumMod val="75000"/>
                  </a:schemeClr>
                </a:solidFill>
                <a:latin typeface="Sitka Subheading Semibold" pitchFamily="2" charset="0"/>
                <a:ea typeface="Noto Serif JP Light" panose="02020200000000000000" pitchFamily="18" charset="-128"/>
              </a:rPr>
              <a:t>единая платформа, объединяющая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Sitka Subheading Semibold" pitchFamily="2" charset="0"/>
                <a:ea typeface="Noto Serif JP Light" panose="02020200000000000000" pitchFamily="18" charset="-128"/>
              </a:rPr>
              <a:t>Framework, Core </a:t>
            </a:r>
            <a:r>
              <a:rPr lang="ru-RU" sz="2000" dirty="0">
                <a:solidFill>
                  <a:schemeClr val="accent1">
                    <a:lumMod val="75000"/>
                  </a:schemeClr>
                </a:solidFill>
                <a:latin typeface="Sitka Subheading Semibold" pitchFamily="2" charset="0"/>
                <a:ea typeface="Noto Serif JP Light" panose="02020200000000000000" pitchFamily="18" charset="-128"/>
              </a:rPr>
              <a:t>и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Sitka Subheading Semibold" pitchFamily="2" charset="0"/>
                <a:ea typeface="Noto Serif JP Light" panose="02020200000000000000" pitchFamily="18" charset="-128"/>
              </a:rPr>
              <a:t>Mono.</a:t>
            </a:r>
          </a:p>
          <a:p>
            <a:r>
              <a:rPr lang="ru-RU" sz="2000" dirty="0">
                <a:solidFill>
                  <a:schemeClr val="accent1">
                    <a:lumMod val="75000"/>
                  </a:schemeClr>
                </a:solidFill>
                <a:latin typeface="Sitka Subheading Semibold" pitchFamily="2" charset="0"/>
                <a:ea typeface="Noto Serif JP Light" panose="02020200000000000000" pitchFamily="18" charset="-128"/>
              </a:rPr>
              <a:t>      Версия 4 пропущена для избежания путаницы.</a:t>
            </a:r>
          </a:p>
          <a:p>
            <a:r>
              <a:rPr lang="ru-RU" sz="2000" dirty="0">
                <a:solidFill>
                  <a:schemeClr val="accent1">
                    <a:lumMod val="75000"/>
                  </a:schemeClr>
                </a:solidFill>
                <a:latin typeface="Sitka Subheading Semibold" pitchFamily="2" charset="0"/>
                <a:ea typeface="Noto Serif JP Light" panose="02020200000000000000" pitchFamily="18" charset="-128"/>
              </a:rPr>
              <a:t>      Актуальные версии: .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Sitka Subheading Semibold" pitchFamily="2" charset="0"/>
                <a:ea typeface="Noto Serif JP Light" panose="02020200000000000000" pitchFamily="18" charset="-128"/>
              </a:rPr>
              <a:t>NET 6, 7, 8…</a:t>
            </a:r>
            <a:endParaRPr lang="ru-RU" sz="2000" dirty="0">
              <a:solidFill>
                <a:schemeClr val="accent1">
                  <a:lumMod val="75000"/>
                </a:schemeClr>
              </a:solidFill>
              <a:latin typeface="Sitka Subheading Semibold" pitchFamily="2" charset="0"/>
              <a:ea typeface="Noto Serif JP Light" panose="02020200000000000000" pitchFamily="18" charset="-128"/>
            </a:endParaRPr>
          </a:p>
          <a:p>
            <a:endParaRPr lang="en-US" sz="2000" dirty="0">
              <a:solidFill>
                <a:schemeClr val="accent1">
                  <a:lumMod val="75000"/>
                </a:schemeClr>
              </a:solidFill>
              <a:latin typeface="Sitka Subheading Semibold" pitchFamily="2" charset="0"/>
              <a:ea typeface="Noto Serif JP Light" panose="02020200000000000000" pitchFamily="18" charset="-128"/>
            </a:endParaRPr>
          </a:p>
          <a:p>
            <a:r>
              <a:rPr lang="ru-RU" sz="2000" dirty="0">
                <a:solidFill>
                  <a:schemeClr val="accent1">
                    <a:lumMod val="75000"/>
                  </a:schemeClr>
                </a:solidFill>
                <a:latin typeface="Sitka Subheading Semibold" pitchFamily="2" charset="0"/>
                <a:ea typeface="Noto Serif JP Light" panose="02020200000000000000" pitchFamily="18" charset="-128"/>
              </a:rPr>
              <a:t>Современный .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Sitka Subheading Semibold" pitchFamily="2" charset="0"/>
                <a:ea typeface="Noto Serif JP Light" panose="02020200000000000000" pitchFamily="18" charset="-128"/>
              </a:rPr>
              <a:t>NET — </a:t>
            </a:r>
            <a:r>
              <a:rPr lang="ru-RU" sz="2000" dirty="0">
                <a:solidFill>
                  <a:schemeClr val="accent1">
                    <a:lumMod val="75000"/>
                  </a:schemeClr>
                </a:solidFill>
                <a:latin typeface="Sitka Subheading Semibold" pitchFamily="2" charset="0"/>
                <a:ea typeface="Noto Serif JP Light" panose="02020200000000000000" pitchFamily="18" charset="-128"/>
              </a:rPr>
              <a:t>бесплатный, кроссплатформенный и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Sitka Subheading Semibold" pitchFamily="2" charset="0"/>
                <a:ea typeface="Noto Serif JP Light" panose="02020200000000000000" pitchFamily="18" charset="-128"/>
              </a:rPr>
              <a:t>open-source.</a:t>
            </a:r>
            <a:endParaRPr lang="ru-RU" sz="2000" dirty="0">
              <a:solidFill>
                <a:schemeClr val="accent1">
                  <a:lumMod val="75000"/>
                </a:schemeClr>
              </a:solidFill>
              <a:latin typeface="Sitka Subheading Semibold" pitchFamily="2" charset="0"/>
              <a:ea typeface="Noto Serif JP Light" panose="020202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578286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B11D815-4925-6E2C-B55F-4629DD538B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34C6F-A464-4B1A-B6BE-98ECF327620C}" type="slidenum">
              <a:rPr lang="ru-RU" sz="2000" smtClean="0">
                <a:solidFill>
                  <a:schemeClr val="accent1">
                    <a:lumMod val="75000"/>
                  </a:schemeClr>
                </a:solidFill>
                <a:latin typeface="Sitka Subheading Semibold" pitchFamily="2" charset="0"/>
              </a:rPr>
              <a:t>8</a:t>
            </a:fld>
            <a:endParaRPr lang="ru-RU" sz="2000" dirty="0">
              <a:solidFill>
                <a:schemeClr val="accent1">
                  <a:lumMod val="75000"/>
                </a:schemeClr>
              </a:solidFill>
              <a:latin typeface="Sitka Subheading Semibold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9BFFE0-B12E-ADC9-A92E-6C82C0781BD2}"/>
              </a:ext>
            </a:extLst>
          </p:cNvPr>
          <p:cNvSpPr txBox="1"/>
          <p:nvPr/>
        </p:nvSpPr>
        <p:spPr>
          <a:xfrm>
            <a:off x="2661920" y="433755"/>
            <a:ext cx="686816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3200" dirty="0">
                <a:solidFill>
                  <a:schemeClr val="accent1">
                    <a:lumMod val="75000"/>
                  </a:schemeClr>
                </a:solidFill>
                <a:latin typeface="Sitka Subheading Semibold" pitchFamily="2" charset="0"/>
                <a:ea typeface="Noto Serif JP Light" panose="02020200000000000000" pitchFamily="18" charset="-128"/>
              </a:rPr>
              <a:t>Архитектура .NET: CLR и FCL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72B717-0088-E1E5-C7B8-DA001E15CE9B}"/>
              </a:ext>
            </a:extLst>
          </p:cNvPr>
          <p:cNvSpPr txBox="1"/>
          <p:nvPr/>
        </p:nvSpPr>
        <p:spPr>
          <a:xfrm>
            <a:off x="944880" y="1214377"/>
            <a:ext cx="10708640" cy="5324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Sitka Subheading Semibold" pitchFamily="2" charset="0"/>
                <a:ea typeface="Noto Serif JP Light" panose="02020200000000000000" pitchFamily="18" charset="-128"/>
              </a:rPr>
              <a:t>1. Common Language Runtime (CLR) — «</a:t>
            </a:r>
            <a:r>
              <a:rPr lang="ru-RU" sz="2000" dirty="0">
                <a:solidFill>
                  <a:schemeClr val="accent1">
                    <a:lumMod val="75000"/>
                  </a:schemeClr>
                </a:solidFill>
                <a:latin typeface="Sitka Subheading Semibold" pitchFamily="2" charset="0"/>
                <a:ea typeface="Noto Serif JP Light" panose="02020200000000000000" pitchFamily="18" charset="-128"/>
              </a:rPr>
              <a:t>виртуальная машина» .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Sitka Subheading Semibold" pitchFamily="2" charset="0"/>
                <a:ea typeface="Noto Serif JP Light" panose="02020200000000000000" pitchFamily="18" charset="-128"/>
              </a:rPr>
              <a:t>NET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accent1">
                    <a:lumMod val="75000"/>
                  </a:schemeClr>
                </a:solidFill>
                <a:latin typeface="Sitka Subheading Semibold" pitchFamily="2" charset="0"/>
                <a:ea typeface="Noto Serif JP Light" panose="02020200000000000000" pitchFamily="18" charset="-128"/>
              </a:rPr>
              <a:t>Двухэтапная компиляция: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Sitka Subheading Semibold" pitchFamily="2" charset="0"/>
                <a:ea typeface="Noto Serif JP Light" panose="02020200000000000000" pitchFamily="18" charset="-128"/>
              </a:rPr>
              <a:t>C# → CIL (</a:t>
            </a:r>
            <a:r>
              <a:rPr lang="ru-RU" sz="2000" dirty="0">
                <a:solidFill>
                  <a:schemeClr val="accent1">
                    <a:lumMod val="75000"/>
                  </a:schemeClr>
                </a:solidFill>
                <a:latin typeface="Sitka Subheading Semibold" pitchFamily="2" charset="0"/>
                <a:ea typeface="Noto Serif JP Light" panose="02020200000000000000" pitchFamily="18" charset="-128"/>
              </a:rPr>
              <a:t>промежуточный язык, независимый от ОС и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Sitka Subheading Semibold" pitchFamily="2" charset="0"/>
                <a:ea typeface="Noto Serif JP Light" panose="02020200000000000000" pitchFamily="18" charset="-128"/>
              </a:rPr>
              <a:t>CPU)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Sitka Subheading Semibold" pitchFamily="2" charset="0"/>
                <a:ea typeface="Noto Serif JP Light" panose="02020200000000000000" pitchFamily="18" charset="-128"/>
              </a:rPr>
              <a:t>JIT-</a:t>
            </a:r>
            <a:r>
              <a:rPr lang="ru-RU" sz="2000" dirty="0">
                <a:solidFill>
                  <a:schemeClr val="accent1">
                    <a:lumMod val="75000"/>
                  </a:schemeClr>
                </a:solidFill>
                <a:latin typeface="Sitka Subheading Semibold" pitchFamily="2" charset="0"/>
                <a:ea typeface="Noto Serif JP Light" panose="02020200000000000000" pitchFamily="18" charset="-128"/>
              </a:rPr>
              <a:t>компиляция → машинный код под текущую систему (высокая производительность)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accent1">
                    <a:lumMod val="75000"/>
                  </a:schemeClr>
                </a:solidFill>
                <a:latin typeface="Sitka Subheading Semibold" pitchFamily="2" charset="0"/>
                <a:ea typeface="Noto Serif JP Light" panose="02020200000000000000" pitchFamily="18" charset="-128"/>
              </a:rPr>
              <a:t>Автоматическое управление памятью: сборка мусора (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Sitka Subheading Semibold" pitchFamily="2" charset="0"/>
                <a:ea typeface="Noto Serif JP Light" panose="02020200000000000000" pitchFamily="18" charset="-128"/>
              </a:rPr>
              <a:t>Garbage Collection)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accent1">
                    <a:lumMod val="75000"/>
                  </a:schemeClr>
                </a:solidFill>
                <a:latin typeface="Sitka Subheading Semibold" pitchFamily="2" charset="0"/>
                <a:ea typeface="Noto Serif JP Light" panose="02020200000000000000" pitchFamily="18" charset="-128"/>
              </a:rPr>
              <a:t>Дополнительные службы: безопасность типов, обработка исключений, поддержка многопоточности</a:t>
            </a:r>
            <a:endParaRPr lang="en-US" sz="2000" dirty="0">
              <a:solidFill>
                <a:schemeClr val="accent1">
                  <a:lumMod val="75000"/>
                </a:schemeClr>
              </a:solidFill>
              <a:latin typeface="Sitka Subheading Semibold" pitchFamily="2" charset="0"/>
              <a:ea typeface="Noto Serif JP Light" panose="02020200000000000000" pitchFamily="18" charset="-128"/>
            </a:endParaRPr>
          </a:p>
          <a:p>
            <a:endParaRPr lang="ru-RU" sz="2000" dirty="0">
              <a:solidFill>
                <a:schemeClr val="accent1">
                  <a:lumMod val="75000"/>
                </a:schemeClr>
              </a:solidFill>
              <a:latin typeface="Sitka Subheading Semibold" pitchFamily="2" charset="0"/>
              <a:ea typeface="Noto Serif JP Light" panose="02020200000000000000" pitchFamily="18" charset="-128"/>
            </a:endParaRPr>
          </a:p>
          <a:p>
            <a:r>
              <a:rPr lang="ru-RU" sz="2000" dirty="0">
                <a:solidFill>
                  <a:schemeClr val="accent1">
                    <a:lumMod val="75000"/>
                  </a:schemeClr>
                </a:solidFill>
                <a:latin typeface="Sitka Subheading Semibold" pitchFamily="2" charset="0"/>
                <a:ea typeface="Noto Serif JP Light" panose="02020200000000000000" pitchFamily="18" charset="-128"/>
              </a:rPr>
              <a:t>2.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Sitka Subheading Semibold" pitchFamily="2" charset="0"/>
                <a:ea typeface="Noto Serif JP Light" panose="02020200000000000000" pitchFamily="18" charset="-128"/>
              </a:rPr>
              <a:t>Framework Class Library (FCL) — </a:t>
            </a:r>
            <a:r>
              <a:rPr lang="ru-RU" sz="2000" dirty="0">
                <a:solidFill>
                  <a:schemeClr val="accent1">
                    <a:lumMod val="75000"/>
                  </a:schemeClr>
                </a:solidFill>
                <a:latin typeface="Sitka Subheading Semibold" pitchFamily="2" charset="0"/>
                <a:ea typeface="Noto Serif JP Light" panose="02020200000000000000" pitchFamily="18" charset="-128"/>
              </a:rPr>
              <a:t>стандартная библиотека .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Sitka Subheading Semibold" pitchFamily="2" charset="0"/>
                <a:ea typeface="Noto Serif JP Light" panose="02020200000000000000" pitchFamily="18" charset="-128"/>
              </a:rPr>
              <a:t>NET</a:t>
            </a:r>
          </a:p>
          <a:p>
            <a:r>
              <a:rPr lang="ru-RU" sz="2000" dirty="0">
                <a:solidFill>
                  <a:schemeClr val="accent1">
                    <a:lumMod val="75000"/>
                  </a:schemeClr>
                </a:solidFill>
                <a:latin typeface="Sitka Subheading Semibold" pitchFamily="2" charset="0"/>
                <a:ea typeface="Noto Serif JP Light" panose="02020200000000000000" pitchFamily="18" charset="-128"/>
              </a:rPr>
              <a:t>Готовые решения для всех задач: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accent1">
                    <a:lumMod val="75000"/>
                  </a:schemeClr>
                </a:solidFill>
                <a:latin typeface="Sitka Subheading Semibold" pitchFamily="2" charset="0"/>
                <a:ea typeface="Noto Serif JP Light" panose="02020200000000000000" pitchFamily="18" charset="-128"/>
              </a:rPr>
              <a:t>Файлы и потоки (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Sitka Subheading Semibold" pitchFamily="2" charset="0"/>
                <a:ea typeface="Noto Serif JP Light" panose="02020200000000000000" pitchFamily="18" charset="-128"/>
              </a:rPr>
              <a:t>System.IO)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accent1">
                    <a:lumMod val="75000"/>
                  </a:schemeClr>
                </a:solidFill>
                <a:latin typeface="Sitka Subheading Semibold" pitchFamily="2" charset="0"/>
                <a:ea typeface="Noto Serif JP Light" panose="02020200000000000000" pitchFamily="18" charset="-128"/>
              </a:rPr>
              <a:t>Сеть и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Sitka Subheading Semibold" pitchFamily="2" charset="0"/>
                <a:ea typeface="Noto Serif JP Light" panose="02020200000000000000" pitchFamily="18" charset="-128"/>
              </a:rPr>
              <a:t>HTTP (</a:t>
            </a:r>
            <a:r>
              <a:rPr lang="en-US" sz="2000" dirty="0" err="1">
                <a:solidFill>
                  <a:schemeClr val="accent1">
                    <a:lumMod val="75000"/>
                  </a:schemeClr>
                </a:solidFill>
                <a:latin typeface="Sitka Subheading Semibold" pitchFamily="2" charset="0"/>
                <a:ea typeface="Noto Serif JP Light" panose="02020200000000000000" pitchFamily="18" charset="-128"/>
              </a:rPr>
              <a:t>System.Net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Sitka Subheading Semibold" pitchFamily="2" charset="0"/>
                <a:ea typeface="Noto Serif JP Light" panose="02020200000000000000" pitchFamily="18" charset="-128"/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accent1">
                    <a:lumMod val="75000"/>
                  </a:schemeClr>
                </a:solidFill>
                <a:latin typeface="Sitka Subheading Semibold" pitchFamily="2" charset="0"/>
                <a:ea typeface="Noto Serif JP Light" panose="02020200000000000000" pitchFamily="18" charset="-128"/>
              </a:rPr>
              <a:t>Базы данных (</a:t>
            </a:r>
            <a:r>
              <a:rPr lang="en-US" sz="2000" dirty="0" err="1">
                <a:solidFill>
                  <a:schemeClr val="accent1">
                    <a:lumMod val="75000"/>
                  </a:schemeClr>
                </a:solidFill>
                <a:latin typeface="Sitka Subheading Semibold" pitchFamily="2" charset="0"/>
                <a:ea typeface="Noto Serif JP Light" panose="02020200000000000000" pitchFamily="18" charset="-128"/>
              </a:rPr>
              <a:t>System.Data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Sitka Subheading Semibold" pitchFamily="2" charset="0"/>
                <a:ea typeface="Noto Serif JP Light" panose="02020200000000000000" pitchFamily="18" charset="-128"/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accent1">
                    <a:lumMod val="75000"/>
                  </a:schemeClr>
                </a:solidFill>
                <a:latin typeface="Sitka Subheading Semibold" pitchFamily="2" charset="0"/>
                <a:ea typeface="Noto Serif JP Light" panose="02020200000000000000" pitchFamily="18" charset="-128"/>
              </a:rPr>
              <a:t>Коллекции (</a:t>
            </a:r>
            <a:r>
              <a:rPr lang="en-US" sz="2000" dirty="0" err="1">
                <a:solidFill>
                  <a:schemeClr val="accent1">
                    <a:lumMod val="75000"/>
                  </a:schemeClr>
                </a:solidFill>
                <a:latin typeface="Sitka Subheading Semibold" pitchFamily="2" charset="0"/>
                <a:ea typeface="Noto Serif JP Light" panose="02020200000000000000" pitchFamily="18" charset="-128"/>
              </a:rPr>
              <a:t>System.Collections.Generic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Sitka Subheading Semibold" pitchFamily="2" charset="0"/>
                <a:ea typeface="Noto Serif JP Light" panose="02020200000000000000" pitchFamily="18" charset="-128"/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accent1">
                    <a:lumMod val="75000"/>
                  </a:schemeClr>
                </a:solidFill>
                <a:latin typeface="Sitka Subheading Semibold" pitchFamily="2" charset="0"/>
                <a:ea typeface="Noto Serif JP Light" panose="02020200000000000000" pitchFamily="18" charset="-128"/>
              </a:rPr>
              <a:t>Криптография, многопоточность, веб-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Sitka Subheading Semibold" pitchFamily="2" charset="0"/>
                <a:ea typeface="Noto Serif JP Light" panose="02020200000000000000" pitchFamily="18" charset="-128"/>
              </a:rPr>
              <a:t>API (ASP.NET Core) </a:t>
            </a:r>
            <a:r>
              <a:rPr lang="ru-RU" sz="2000" dirty="0">
                <a:solidFill>
                  <a:schemeClr val="accent1">
                    <a:lumMod val="75000"/>
                  </a:schemeClr>
                </a:solidFill>
                <a:latin typeface="Sitka Subheading Semibold" pitchFamily="2" charset="0"/>
                <a:ea typeface="Noto Serif JP Light" panose="02020200000000000000" pitchFamily="18" charset="-128"/>
              </a:rPr>
              <a:t>и др.</a:t>
            </a:r>
          </a:p>
          <a:p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Sitka Subheading Semibold" pitchFamily="2" charset="0"/>
                <a:ea typeface="Noto Serif JP Light" panose="02020200000000000000" pitchFamily="18" charset="-128"/>
              </a:rPr>
              <a:t>	</a:t>
            </a:r>
            <a:r>
              <a:rPr lang="ru-RU" sz="2000" i="1" dirty="0">
                <a:solidFill>
                  <a:schemeClr val="accent1">
                    <a:lumMod val="75000"/>
                  </a:schemeClr>
                </a:solidFill>
                <a:latin typeface="Sitka Subheading Semibold" pitchFamily="2" charset="0"/>
                <a:ea typeface="Noto Serif JP Light" panose="02020200000000000000" pitchFamily="18" charset="-128"/>
              </a:rPr>
              <a:t>Не изобретайте велосипед — всё уже есть в коробке!</a:t>
            </a:r>
          </a:p>
        </p:txBody>
      </p:sp>
    </p:spTree>
    <p:extLst>
      <p:ext uri="{BB962C8B-B14F-4D97-AF65-F5344CB8AC3E}">
        <p14:creationId xmlns:p14="http://schemas.microsoft.com/office/powerpoint/2010/main" val="9357405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B11D815-4925-6E2C-B55F-4629DD538B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34C6F-A464-4B1A-B6BE-98ECF327620C}" type="slidenum">
              <a:rPr lang="ru-RU" sz="2000" smtClean="0">
                <a:solidFill>
                  <a:schemeClr val="accent1">
                    <a:lumMod val="75000"/>
                  </a:schemeClr>
                </a:solidFill>
                <a:latin typeface="Sitka Subheading Semibold" pitchFamily="2" charset="0"/>
              </a:rPr>
              <a:t>9</a:t>
            </a:fld>
            <a:endParaRPr lang="ru-RU" sz="2000" dirty="0">
              <a:solidFill>
                <a:schemeClr val="accent1">
                  <a:lumMod val="75000"/>
                </a:schemeClr>
              </a:solidFill>
              <a:latin typeface="Sitka Subheading Semibold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9BFFE0-B12E-ADC9-A92E-6C82C0781BD2}"/>
              </a:ext>
            </a:extLst>
          </p:cNvPr>
          <p:cNvSpPr txBox="1"/>
          <p:nvPr/>
        </p:nvSpPr>
        <p:spPr>
          <a:xfrm>
            <a:off x="2661920" y="433755"/>
            <a:ext cx="686816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3200" dirty="0">
                <a:solidFill>
                  <a:schemeClr val="accent1">
                    <a:lumMod val="75000"/>
                  </a:schemeClr>
                </a:solidFill>
                <a:latin typeface="Sitka Subheading Semibold" pitchFamily="2" charset="0"/>
                <a:ea typeface="Noto Serif JP Light" panose="02020200000000000000" pitchFamily="18" charset="-128"/>
              </a:rPr>
              <a:t>Ключевые преимущества современного .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Sitka Subheading Semibold" pitchFamily="2" charset="0"/>
                <a:ea typeface="Noto Serif JP Light" panose="02020200000000000000" pitchFamily="18" charset="-128"/>
              </a:rPr>
              <a:t>NET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Sitka Subheading Semibold" pitchFamily="2" charset="0"/>
              <a:ea typeface="Noto Serif JP Light" panose="02020200000000000000" pitchFamily="18" charset="-128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72B717-0088-E1E5-C7B8-DA001E15CE9B}"/>
              </a:ext>
            </a:extLst>
          </p:cNvPr>
          <p:cNvSpPr txBox="1"/>
          <p:nvPr/>
        </p:nvSpPr>
        <p:spPr>
          <a:xfrm>
            <a:off x="1530583" y="2045568"/>
            <a:ext cx="9130833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accent1">
                    <a:lumMod val="75000"/>
                  </a:schemeClr>
                </a:solidFill>
                <a:latin typeface="Sitka Subheading Semibold" pitchFamily="2" charset="0"/>
                <a:ea typeface="Noto Serif JP Light" panose="02020200000000000000" pitchFamily="18" charset="-128"/>
              </a:rPr>
              <a:t>Кроссплатформенность: Один код —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Sitka Subheading Semibold" pitchFamily="2" charset="0"/>
                <a:ea typeface="Noto Serif JP Light" panose="02020200000000000000" pitchFamily="18" charset="-128"/>
              </a:rPr>
              <a:t>Windows, Linux, macOS.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Sitka Subheading Semibold" pitchFamily="2" charset="0"/>
                <a:ea typeface="Noto Serif JP Light" panose="02020200000000000000" pitchFamily="18" charset="-128"/>
              </a:rPr>
              <a:t>Open-source: </a:t>
            </a:r>
            <a:r>
              <a:rPr lang="ru-RU" sz="2000" dirty="0">
                <a:solidFill>
                  <a:schemeClr val="accent1">
                    <a:lumMod val="75000"/>
                  </a:schemeClr>
                </a:solidFill>
                <a:latin typeface="Sitka Subheading Semibold" pitchFamily="2" charset="0"/>
                <a:ea typeface="Noto Serif JP Light" panose="02020200000000000000" pitchFamily="18" charset="-128"/>
              </a:rPr>
              <a:t>Полный исходный код на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Sitka Subheading Semibold" pitchFamily="2" charset="0"/>
                <a:ea typeface="Noto Serif JP Light" panose="02020200000000000000" pitchFamily="18" charset="-128"/>
              </a:rPr>
              <a:t>GitHub, </a:t>
            </a:r>
            <a:r>
              <a:rPr lang="ru-RU" sz="2000" dirty="0">
                <a:solidFill>
                  <a:schemeClr val="accent1">
                    <a:lumMod val="75000"/>
                  </a:schemeClr>
                </a:solidFill>
                <a:latin typeface="Sitka Subheading Semibold" pitchFamily="2" charset="0"/>
                <a:ea typeface="Noto Serif JP Light" panose="02020200000000000000" pitchFamily="18" charset="-128"/>
              </a:rPr>
              <a:t>активное сообщество.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accent1">
                    <a:lumMod val="75000"/>
                  </a:schemeClr>
                </a:solidFill>
                <a:latin typeface="Sitka Subheading Semibold" pitchFamily="2" charset="0"/>
                <a:ea typeface="Noto Serif JP Light" panose="02020200000000000000" pitchFamily="18" charset="-128"/>
              </a:rPr>
              <a:t>Высокая производительность: Конкурирует с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Sitka Subheading Semibold" pitchFamily="2" charset="0"/>
                <a:ea typeface="Noto Serif JP Light" panose="02020200000000000000" pitchFamily="18" charset="-128"/>
              </a:rPr>
              <a:t>Go </a:t>
            </a:r>
            <a:r>
              <a:rPr lang="ru-RU" sz="2000" dirty="0">
                <a:solidFill>
                  <a:schemeClr val="accent1">
                    <a:lumMod val="75000"/>
                  </a:schemeClr>
                </a:solidFill>
                <a:latin typeface="Sitka Subheading Semibold" pitchFamily="2" charset="0"/>
                <a:ea typeface="Noto Serif JP Light" panose="02020200000000000000" pitchFamily="18" charset="-128"/>
              </a:rPr>
              <a:t>и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Sitka Subheading Semibold" pitchFamily="2" charset="0"/>
                <a:ea typeface="Noto Serif JP Light" panose="02020200000000000000" pitchFamily="18" charset="-128"/>
              </a:rPr>
              <a:t>Rust </a:t>
            </a:r>
            <a:r>
              <a:rPr lang="ru-RU" sz="2000" dirty="0">
                <a:solidFill>
                  <a:schemeClr val="accent1">
                    <a:lumMod val="75000"/>
                  </a:schemeClr>
                </a:solidFill>
                <a:latin typeface="Sitka Subheading Semibold" pitchFamily="2" charset="0"/>
                <a:ea typeface="Noto Serif JP Light" panose="02020200000000000000" pitchFamily="18" charset="-128"/>
              </a:rPr>
              <a:t>благодаря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Sitka Subheading Semibold" pitchFamily="2" charset="0"/>
                <a:ea typeface="Noto Serif JP Light" panose="02020200000000000000" pitchFamily="18" charset="-128"/>
              </a:rPr>
              <a:t>JIT </a:t>
            </a:r>
            <a:r>
              <a:rPr lang="ru-RU" sz="2000" dirty="0">
                <a:solidFill>
                  <a:schemeClr val="accent1">
                    <a:lumMod val="75000"/>
                  </a:schemeClr>
                </a:solidFill>
                <a:latin typeface="Sitka Subheading Semibold" pitchFamily="2" charset="0"/>
                <a:ea typeface="Noto Serif JP Light" panose="02020200000000000000" pitchFamily="18" charset="-128"/>
              </a:rPr>
              <a:t>и оптимизациям.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accent1">
                    <a:lumMod val="75000"/>
                  </a:schemeClr>
                </a:solidFill>
                <a:latin typeface="Sitka Subheading Semibold" pitchFamily="2" charset="0"/>
                <a:ea typeface="Noto Serif JP Light" panose="02020200000000000000" pitchFamily="18" charset="-128"/>
              </a:rPr>
              <a:t>Гибкое развертывание: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ru-RU" sz="2000" dirty="0">
                <a:solidFill>
                  <a:schemeClr val="accent1">
                    <a:lumMod val="75000"/>
                  </a:schemeClr>
                </a:solidFill>
                <a:latin typeface="Sitka Subheading Semibold" pitchFamily="2" charset="0"/>
                <a:ea typeface="Noto Serif JP Light" panose="02020200000000000000" pitchFamily="18" charset="-128"/>
              </a:rPr>
              <a:t>Зависимое от среды — маленький размер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ru-RU" sz="2000" dirty="0">
                <a:solidFill>
                  <a:schemeClr val="accent1">
                    <a:lumMod val="75000"/>
                  </a:schemeClr>
                </a:solidFill>
                <a:latin typeface="Sitka Subheading Semibold" pitchFamily="2" charset="0"/>
                <a:ea typeface="Noto Serif JP Light" panose="02020200000000000000" pitchFamily="18" charset="-128"/>
              </a:rPr>
              <a:t>Автономное — работает без установленного .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Sitka Subheading Semibold" pitchFamily="2" charset="0"/>
                <a:ea typeface="Noto Serif JP Light" panose="02020200000000000000" pitchFamily="18" charset="-128"/>
              </a:rPr>
              <a:t>NET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accent1">
                    <a:lumMod val="75000"/>
                  </a:schemeClr>
                </a:solidFill>
                <a:latin typeface="Sitka Subheading Semibold" pitchFamily="2" charset="0"/>
                <a:ea typeface="Noto Serif JP Light" panose="02020200000000000000" pitchFamily="18" charset="-128"/>
              </a:rPr>
              <a:t>Универсальность: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Sitka Subheading Semibold" pitchFamily="2" charset="0"/>
                <a:ea typeface="Noto Serif JP Light" panose="02020200000000000000" pitchFamily="18" charset="-128"/>
              </a:rPr>
              <a:t>Backend (ASP.NET Core), </a:t>
            </a:r>
            <a:r>
              <a:rPr lang="ru-RU" sz="2000" dirty="0">
                <a:solidFill>
                  <a:schemeClr val="accent1">
                    <a:lumMod val="75000"/>
                  </a:schemeClr>
                </a:solidFill>
                <a:latin typeface="Sitka Subheading Semibold" pitchFamily="2" charset="0"/>
                <a:ea typeface="Noto Serif JP Light" panose="02020200000000000000" pitchFamily="18" charset="-128"/>
              </a:rPr>
              <a:t>десктоп (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Sitka Subheading Semibold" pitchFamily="2" charset="0"/>
                <a:ea typeface="Noto Serif JP Light" panose="02020200000000000000" pitchFamily="18" charset="-128"/>
              </a:rPr>
              <a:t>WPF, MAUI), </a:t>
            </a:r>
            <a:r>
              <a:rPr lang="ru-RU" sz="2000" dirty="0">
                <a:solidFill>
                  <a:schemeClr val="accent1">
                    <a:lumMod val="75000"/>
                  </a:schemeClr>
                </a:solidFill>
                <a:latin typeface="Sitka Subheading Semibold" pitchFamily="2" charset="0"/>
                <a:ea typeface="Noto Serif JP Light" panose="02020200000000000000" pitchFamily="18" charset="-128"/>
              </a:rPr>
              <a:t>мобильные (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Sitka Subheading Semibold" pitchFamily="2" charset="0"/>
                <a:ea typeface="Noto Serif JP Light" panose="02020200000000000000" pitchFamily="18" charset="-128"/>
              </a:rPr>
              <a:t>MAUI), </a:t>
            </a:r>
            <a:r>
              <a:rPr lang="ru-RU" sz="2000" dirty="0">
                <a:solidFill>
                  <a:schemeClr val="accent1">
                    <a:lumMod val="75000"/>
                  </a:schemeClr>
                </a:solidFill>
                <a:latin typeface="Sitka Subheading Semibold" pitchFamily="2" charset="0"/>
                <a:ea typeface="Noto Serif JP Light" panose="02020200000000000000" pitchFamily="18" charset="-128"/>
              </a:rPr>
              <a:t>игры (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Sitka Subheading Semibold" pitchFamily="2" charset="0"/>
                <a:ea typeface="Noto Serif JP Light" panose="02020200000000000000" pitchFamily="18" charset="-128"/>
              </a:rPr>
              <a:t>Unity), </a:t>
            </a:r>
            <a:r>
              <a:rPr lang="ru-RU" sz="2000" dirty="0">
                <a:solidFill>
                  <a:schemeClr val="accent1">
                    <a:lumMod val="75000"/>
                  </a:schemeClr>
                </a:solidFill>
                <a:latin typeface="Sitka Subheading Semibold" pitchFamily="2" charset="0"/>
                <a:ea typeface="Noto Serif JP Light" panose="02020200000000000000" pitchFamily="18" charset="-128"/>
              </a:rPr>
              <a:t>облако (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Sitka Subheading Semibold" pitchFamily="2" charset="0"/>
                <a:ea typeface="Noto Serif JP Light" panose="02020200000000000000" pitchFamily="18" charset="-128"/>
              </a:rPr>
              <a:t>Docker, Azure), </a:t>
            </a:r>
            <a:r>
              <a:rPr lang="ru-RU" sz="2000" dirty="0">
                <a:solidFill>
                  <a:schemeClr val="accent1">
                    <a:lumMod val="75000"/>
                  </a:schemeClr>
                </a:solidFill>
                <a:latin typeface="Sitka Subheading Semibold" pitchFamily="2" charset="0"/>
                <a:ea typeface="Noto Serif JP Light" panose="02020200000000000000" pitchFamily="18" charset="-128"/>
              </a:rPr>
              <a:t>ИИ/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Sitka Subheading Semibold" pitchFamily="2" charset="0"/>
                <a:ea typeface="Noto Serif JP Light" panose="02020200000000000000" pitchFamily="18" charset="-128"/>
              </a:rPr>
              <a:t>ML (ML.NET).</a:t>
            </a:r>
            <a:endParaRPr lang="ru-RU" sz="2000" dirty="0">
              <a:solidFill>
                <a:schemeClr val="accent1">
                  <a:lumMod val="75000"/>
                </a:schemeClr>
              </a:solidFill>
              <a:latin typeface="Sitka Subheading Semibold" pitchFamily="2" charset="0"/>
              <a:ea typeface="Noto Serif JP Light" panose="020202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02231833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Специальное оформление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375</TotalTime>
  <Words>1209</Words>
  <Application>Microsoft Office PowerPoint</Application>
  <PresentationFormat>Широкоэкранный</PresentationFormat>
  <Paragraphs>172</Paragraphs>
  <Slides>22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22</vt:i4>
      </vt:variant>
    </vt:vector>
  </HeadingPairs>
  <TitlesOfParts>
    <vt:vector size="31" baseType="lpstr">
      <vt:lpstr>Arial Unicode MS</vt:lpstr>
      <vt:lpstr>Aptos</vt:lpstr>
      <vt:lpstr>Aptos Display</vt:lpstr>
      <vt:lpstr>Arial</vt:lpstr>
      <vt:lpstr>Courier New</vt:lpstr>
      <vt:lpstr>Sitka Subheading Semibold</vt:lpstr>
      <vt:lpstr>Times New Roman</vt:lpstr>
      <vt:lpstr>Тема Office</vt:lpstr>
      <vt:lpstr>Специальное оформление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Александр Калмыков</dc:creator>
  <cp:lastModifiedBy>Александр Калмыков</cp:lastModifiedBy>
  <cp:revision>7</cp:revision>
  <dcterms:created xsi:type="dcterms:W3CDTF">2025-10-22T21:40:23Z</dcterms:created>
  <dcterms:modified xsi:type="dcterms:W3CDTF">2025-10-25T17:23:01Z</dcterms:modified>
</cp:coreProperties>
</file>